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0000"/>
    <a:srgbClr val="009AC7"/>
    <a:srgbClr val="78A22F"/>
    <a:srgbClr val="005DAA"/>
    <a:srgbClr val="EE3124"/>
    <a:srgbClr val="DF00FF"/>
    <a:srgbClr val="B5D5F0"/>
    <a:srgbClr val="ED1B2E"/>
    <a:srgbClr val="9DD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C03BDF-F510-4090-BF9E-C6FC07FB22B4}" v="48" dt="2024-05-17T15:00:41.6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160" autoAdjust="0"/>
  </p:normalViewPr>
  <p:slideViewPr>
    <p:cSldViewPr snapToGrid="0">
      <p:cViewPr varScale="1">
        <p:scale>
          <a:sx n="58" d="100"/>
          <a:sy n="58" d="100"/>
        </p:scale>
        <p:origin x="902" y="6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6108762FA14741A89D3CB50676E6BC" ma:contentTypeVersion="18" ma:contentTypeDescription="Create a new document." ma:contentTypeScope="" ma:versionID="b5964deb7d59f3292be4ce78c54fea31">
  <xsd:schema xmlns:xsd="http://www.w3.org/2001/XMLSchema" xmlns:xs="http://www.w3.org/2001/XMLSchema" xmlns:p="http://schemas.microsoft.com/office/2006/metadata/properties" xmlns:ns2="b79133b3-be0f-4925-b318-0350c512b48c" xmlns:ns3="d2b82564-6d8b-4f25-9be4-570967610a58" targetNamespace="http://schemas.microsoft.com/office/2006/metadata/properties" ma:root="true" ma:fieldsID="b0274b7ef4bcb736f3a02708029fc3b4" ns2:_="" ns3:_="">
    <xsd:import namespace="b79133b3-be0f-4925-b318-0350c512b48c"/>
    <xsd:import namespace="d2b82564-6d8b-4f25-9be4-570967610a58"/>
    <xsd:element name="properties">
      <xsd:complexType>
        <xsd:sequence>
          <xsd:element name="documentManagement">
            <xsd:complexType>
              <xsd:all>
                <xsd:element ref="ns2:DocumentType" minOccurs="0"/>
                <xsd:element ref="ns2:MediaServiceMetadata" minOccurs="0"/>
                <xsd:element ref="ns2:MediaServiceFastMetadata" minOccurs="0"/>
                <xsd:element ref="ns2:TeamOwner0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9133b3-be0f-4925-b318-0350c512b48c" elementFormDefault="qualified">
    <xsd:import namespace="http://schemas.microsoft.com/office/2006/documentManagement/types"/>
    <xsd:import namespace="http://schemas.microsoft.com/office/infopath/2007/PartnerControls"/>
    <xsd:element name="DocumentType" ma:index="8" nillable="true" ma:displayName="Document Type" ma:default="To be categorized" ma:description="Type of document" ma:format="Dropdown" ma:internalName="DocumentType">
      <xsd:simpleType>
        <xsd:restriction base="dms:Choice">
          <xsd:enumeration value="Charter"/>
          <xsd:enumeration value="Meeting agenda"/>
          <xsd:enumeration value="Meeting minutes"/>
          <xsd:enumeration value="Presentation"/>
          <xsd:enumeration value="Whiteboard"/>
          <xsd:enumeration value="Work plan"/>
          <xsd:enumeration value="To be categorized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TeamOwner0" ma:index="11" nillable="true" ma:displayName="Team Owner" ma:default="All" ma:description="Which team is responsible for creating and maintaining this document? Examples: Co-sponsors, Integration Team, Process Design Team" ma:format="Dropdown" ma:internalName="TeamOwner0">
      <xsd:simpleType>
        <xsd:restriction base="dms:Choice">
          <xsd:enumeration value="Co-sponsors"/>
          <xsd:enumeration value="Integration Team"/>
          <xsd:enumeration value="Process Design Team"/>
          <xsd:enumeration value="All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f0ffc36-a9af-4332-beee-56f6503c83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b82564-6d8b-4f25-9be4-570967610a5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28c44b0-75e6-45c3-ba4b-b350b15986b5}" ma:internalName="TaxCatchAll" ma:showField="CatchAllData" ma:web="d2b82564-6d8b-4f25-9be4-570967610a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mOwner0 xmlns="b79133b3-be0f-4925-b318-0350c512b48c">All</TeamOwner0>
    <DocumentType xmlns="b79133b3-be0f-4925-b318-0350c512b48c">To be categorized</DocumentType>
    <TaxCatchAll xmlns="d2b82564-6d8b-4f25-9be4-570967610a58" xsi:nil="true"/>
    <lcf76f155ced4ddcb4097134ff3c332f xmlns="b79133b3-be0f-4925-b318-0350c512b48c">
      <Terms xmlns="http://schemas.microsoft.com/office/infopath/2007/PartnerControls"/>
    </lcf76f155ced4ddcb4097134ff3c332f>
    <SharedWithUsers xmlns="d2b82564-6d8b-4f25-9be4-570967610a58">
      <UserInfo>
        <DisplayName>O'Connell, Sam</DisplayName>
        <AccountId>337</AccountId>
        <AccountType/>
      </UserInfo>
      <UserInfo>
        <DisplayName>Hiniker, Cole</DisplayName>
        <AccountId>21</AccountId>
        <AccountType/>
      </UserInfo>
      <UserInfo>
        <DisplayName>Mullin, Emmett</DisplayName>
        <AccountId>53</AccountId>
        <AccountType/>
      </UserInfo>
      <UserInfo>
        <DisplayName>Berke, Sarah</DisplayName>
        <AccountId>198</AccountId>
        <AccountType/>
      </UserInfo>
      <UserInfo>
        <DisplayName>Torres, Angela</DisplayName>
        <AccountId>23</AccountId>
        <AccountType/>
      </UserInfo>
      <UserInfo>
        <DisplayName>Sventek, Judy</DisplayName>
        <AccountId>25</AccountId>
        <AccountType/>
      </UserInfo>
      <UserInfo>
        <DisplayName>Kostrzewski, Jennifer</DisplayName>
        <AccountId>56</AccountId>
        <AccountType/>
      </UserInfo>
      <UserInfo>
        <DisplayName>Colvin, Kyle</DisplayName>
        <AccountId>46</AccountId>
        <AccountType/>
      </UserInfo>
      <UserInfo>
        <DisplayName>Ross, Lanya</DisplayName>
        <AccountId>13</AccountId>
        <AccountType/>
      </UserInfo>
      <UserInfo>
        <DisplayName>Brandt-Sargent, Bethany</DisplayName>
        <AccountId>129</AccountId>
        <AccountType/>
      </UserInfo>
      <UserInfo>
        <DisplayName>Marckel, Daniel</DisplayName>
        <AccountId>12</AccountId>
        <AccountType/>
      </UserInfo>
      <UserInfo>
        <DisplayName>Dresen, Terri</DisplayName>
        <AccountId>42</AccountId>
        <AccountType/>
      </UserInfo>
      <UserInfo>
        <DisplayName>Barr, Karah</DisplayName>
        <AccountId>192</AccountId>
        <AccountType/>
      </UserInfo>
      <UserInfo>
        <DisplayName>Barajas, Lisa</DisplayName>
        <AccountId>18</AccountId>
        <AccountType/>
      </UserInfo>
      <UserInfo>
        <DisplayName>Guerrero-Combs, Maia</DisplayName>
        <AccountId>135</AccountId>
        <AccountType/>
      </UserInfo>
      <UserInfo>
        <DisplayName>Boerschinger, Olivia</DisplayName>
        <AccountId>255</AccountId>
        <AccountType/>
      </UserInfo>
      <UserInfo>
        <DisplayName>Schwartz, Madeline</DisplayName>
        <AccountId>338</AccountId>
        <AccountType/>
      </UserInfo>
      <UserInfo>
        <DisplayName>Connery, Lori</DisplayName>
        <AccountId>352</AccountId>
        <AccountType/>
      </UserInfo>
      <UserInfo>
        <DisplayName>Eltawely, Lila</DisplayName>
        <AccountId>94</AccountId>
        <AccountType/>
      </UserInfo>
      <UserInfo>
        <DisplayName>Jordan, Cyrenthia</DisplayName>
        <AccountId>354</AccountId>
        <AccountType/>
      </UserInfo>
      <UserInfo>
        <DisplayName>Carlson, Charles</DisplayName>
        <AccountId>82</AccountId>
        <AccountType/>
      </UserInfo>
      <UserInfo>
        <DisplayName>Thompson, Leisa</DisplayName>
        <AccountId>33</AccountId>
        <AccountType/>
      </UserInfo>
      <UserInfo>
        <DisplayName>Hampton, Torri</DisplayName>
        <AccountId>355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49F78A1-EDCC-4057-B901-BCD81154CCC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5666FF-F5A1-49B1-A7A0-FCDC36D83689}">
  <ds:schemaRefs>
    <ds:schemaRef ds:uri="b79133b3-be0f-4925-b318-0350c512b48c"/>
    <ds:schemaRef ds:uri="d2b82564-6d8b-4f25-9be4-570967610a5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0F27420-DB8C-4D1F-8477-6BCC02699D2A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d2b82564-6d8b-4f25-9be4-570967610a58"/>
    <ds:schemaRef ds:uri="http://schemas.microsoft.com/office/2006/metadata/properties"/>
    <ds:schemaRef ds:uri="b79133b3-be0f-4925-b318-0350c512b48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</TotalTime>
  <Words>3984</Words>
  <Application>Microsoft Office PowerPoint</Application>
  <PresentationFormat>Custom</PresentationFormat>
  <Paragraphs>450</Paragraphs>
  <Slides>37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Title Slides</vt:lpstr>
      <vt:lpstr>Overview and Formatting Slides</vt:lpstr>
      <vt:lpstr>General Content Slides</vt:lpstr>
      <vt:lpstr>CD Content Slides</vt:lpstr>
      <vt:lpstr>ES Content Slides</vt:lpstr>
      <vt:lpstr>Transportation Content Slides</vt:lpstr>
      <vt:lpstr>Closing Slides</vt:lpstr>
      <vt:lpstr>1_Transportation Content Slides</vt:lpstr>
      <vt:lpstr>2_Transportation Content Slides</vt:lpstr>
      <vt:lpstr>Update on Planning Process</vt:lpstr>
      <vt:lpstr>Today’s Conversation</vt:lpstr>
      <vt:lpstr>Why Regional Planning?</vt:lpstr>
      <vt:lpstr>Statute Requires Development Guide</vt:lpstr>
      <vt:lpstr>Regional Vision</vt:lpstr>
      <vt:lpstr>Regional Goals</vt:lpstr>
      <vt:lpstr>Equity Framework</vt:lpstr>
      <vt:lpstr>Land Use Policy</vt:lpstr>
      <vt:lpstr>Focus for 2050</vt:lpstr>
      <vt:lpstr>Land Use Policy</vt:lpstr>
      <vt:lpstr>More Engagement Planned</vt:lpstr>
      <vt:lpstr>Up Next for Land Use Policy</vt:lpstr>
      <vt:lpstr>Housing Policy</vt:lpstr>
      <vt:lpstr>Progress So Far</vt:lpstr>
      <vt:lpstr>Housing Policy Plan</vt:lpstr>
      <vt:lpstr>Focus for 2050</vt:lpstr>
      <vt:lpstr>Up Next for Housing </vt:lpstr>
      <vt:lpstr>Water Policy</vt:lpstr>
      <vt:lpstr>Water Policy</vt:lpstr>
      <vt:lpstr>Draft WPP objectives</vt:lpstr>
      <vt:lpstr>Draft Policy Topics</vt:lpstr>
      <vt:lpstr>Engagement Take Aways</vt:lpstr>
      <vt:lpstr>Future WPP engagements</vt:lpstr>
      <vt:lpstr>Regional Parks and Trails Policy</vt:lpstr>
      <vt:lpstr>Parks and Trails Engagement</vt:lpstr>
      <vt:lpstr>Key Changes Proposed for 2050</vt:lpstr>
      <vt:lpstr>Up Next for Parks and Trails Policy</vt:lpstr>
      <vt:lpstr>Transportation Policy</vt:lpstr>
      <vt:lpstr>2050 TPP Working Groups</vt:lpstr>
      <vt:lpstr>Past 2050 TPP Work</vt:lpstr>
      <vt:lpstr>Plan Structure</vt:lpstr>
      <vt:lpstr>Draft Document Update (cont.)</vt:lpstr>
      <vt:lpstr>Transportation Objectives</vt:lpstr>
      <vt:lpstr>Wrap-up</vt:lpstr>
      <vt:lpstr>Consolidated Timeline</vt:lpstr>
      <vt:lpstr>Discussion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 </dc:title>
  <dc:creator>Jacobson, Shawn</dc:creator>
  <cp:lastModifiedBy>Barajas, Lisa</cp:lastModifiedBy>
  <cp:revision>2</cp:revision>
  <dcterms:created xsi:type="dcterms:W3CDTF">2024-01-19T17:32:45Z</dcterms:created>
  <dcterms:modified xsi:type="dcterms:W3CDTF">2024-05-17T16:19:24Z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0x010100866108762FA14741A89D3CB50676E6BC</vt:lpwstr>
  </property>
  <property fmtid="{D5CDD505-2E9C-101B-9397-08002B2CF9AE}" pid="3" name="MediaServiceImageTags">
    <vt:lpwstr/>
  </property>
</Properties>
</file>