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6.jpg" ContentType="image/jpg"/>
  <Override PartName="/ppt/media/image17.jpg" ContentType="image/jpg"/>
  <Override PartName="/ppt/notesSlides/notesSlide7.xml" ContentType="application/vnd.openxmlformats-officedocument.presentationml.notesSlide+xml"/>
  <Override PartName="/ppt/media/image18.jpg" ContentType="image/jpg"/>
  <Override PartName="/ppt/notesSlides/notesSlide8.xml" ContentType="application/vnd.openxmlformats-officedocument.presentationml.notesSlide+xml"/>
  <Override PartName="/ppt/media/image19.jpg" ContentType="image/jpg"/>
  <Override PartName="/ppt/media/image20.jpg" ContentType="image/jpg"/>
  <Override PartName="/ppt/notesSlides/notesSlide9.xml" ContentType="application/vnd.openxmlformats-officedocument.presentationml.notesSlide+xml"/>
  <Override PartName="/ppt/media/image21.jpg" ContentType="image/jpg"/>
  <Override PartName="/ppt/notesSlides/notesSlide10.xml" ContentType="application/vnd.openxmlformats-officedocument.presentationml.notesSlide+xml"/>
  <Override PartName="/ppt/media/image22.jpg" ContentType="image/jpg"/>
  <Override PartName="/ppt/media/image23.jpg" ContentType="image/jpg"/>
  <Override PartName="/ppt/notesSlides/notesSlide11.xml" ContentType="application/vnd.openxmlformats-officedocument.presentationml.notesSlide+xml"/>
  <Override PartName="/ppt/media/image24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256" r:id="rId2"/>
    <p:sldId id="258" r:id="rId3"/>
    <p:sldId id="315" r:id="rId4"/>
    <p:sldId id="311" r:id="rId5"/>
    <p:sldId id="312" r:id="rId6"/>
    <p:sldId id="269" r:id="rId7"/>
    <p:sldId id="307" r:id="rId8"/>
    <p:sldId id="306" r:id="rId9"/>
    <p:sldId id="308" r:id="rId10"/>
    <p:sldId id="310" r:id="rId11"/>
    <p:sldId id="309" r:id="rId12"/>
    <p:sldId id="273" r:id="rId13"/>
    <p:sldId id="313" r:id="rId14"/>
    <p:sldId id="257" r:id="rId15"/>
    <p:sldId id="303" r:id="rId16"/>
    <p:sldId id="286" r:id="rId17"/>
    <p:sldId id="285" r:id="rId18"/>
    <p:sldId id="30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475DF-BDFD-4D41-943D-89418B3308EA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61B33-5ED5-4206-BF02-1E5184AF9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3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897301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A017-F84A-48A4-B8A9-4EAAAC6717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53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jobs?</a:t>
            </a:r>
            <a:r>
              <a:rPr lang="en-US" baseline="0"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9323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893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dirty="0" smtClean="0"/>
              <a:t>Station</a:t>
            </a:r>
            <a:r>
              <a:rPr lang="en-US" baseline="0" dirty="0" smtClean="0"/>
              <a:t> Area plans opened the door and set the principles that we are now using for the next level of design concepts.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 Oct 8 we were able to partner with the local grocery store – Dragon Star – enhance weekend farmers market. Hope to continue to support early </a:t>
            </a:r>
            <a:r>
              <a:rPr lang="en-US" baseline="0" dirty="0" err="1" smtClean="0"/>
              <a:t>placemaking</a:t>
            </a:r>
            <a:r>
              <a:rPr lang="en-US" baseline="0" dirty="0" smtClean="0"/>
              <a:t> here that could eventually become a formalized place.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 plaza design idea for the NW corner at WB and BB.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CA219C07-EA9A-4378-B074-0F2A586F95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4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A017-F84A-48A4-B8A9-4EAAAC6717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4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A017-F84A-48A4-B8A9-4EAAAC6717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 smtClean="0"/>
              <a:t>5 stations</a:t>
            </a:r>
          </a:p>
          <a:p>
            <a:r>
              <a:rPr lang="en-US" dirty="0" smtClean="0"/>
              <a:t>Different</a:t>
            </a:r>
            <a:r>
              <a:rPr lang="en-US" baseline="0" dirty="0" smtClean="0"/>
              <a:t> land uses at each station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18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660" y="4343978"/>
            <a:ext cx="5486680" cy="41145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When</a:t>
            </a:r>
            <a:r>
              <a:rPr lang="en-US" baseline="0" dirty="0" smtClean="0"/>
              <a:t> we started our station area plans back in 2014 – focus was very technical. Here is an example of a graphic that was produced.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Problem was – no attention to context</a:t>
            </a:r>
          </a:p>
          <a:p>
            <a:pPr marL="142875" indent="-142875">
              <a:buAutoNum type="arabicParenR"/>
            </a:pPr>
            <a:r>
              <a:rPr lang="en-US" baseline="0" dirty="0" smtClean="0"/>
              <a:t>Reality of where community was – still becoming aware of LRT project</a:t>
            </a:r>
          </a:p>
          <a:p>
            <a:pPr marL="142875" indent="-142875">
              <a:buAutoNum type="arabicParenR"/>
            </a:pPr>
            <a:r>
              <a:rPr lang="en-US" baseline="0" dirty="0" smtClean="0"/>
              <a:t>Reality of politics – split council on whether or not to support LRT</a:t>
            </a:r>
          </a:p>
          <a:p>
            <a:pPr marL="142875" indent="-142875">
              <a:buAutoNum type="arabicParenR"/>
            </a:pPr>
            <a:r>
              <a:rPr lang="en-US" baseline="0" dirty="0" smtClean="0"/>
              <a:t>Market reality – showed how land uses could fit, but not tied to what currently existed – current property lines and the fact that the commercial properties are doing well here and are unlikely to redevelopment in the short or mid term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660" y="4343978"/>
            <a:ext cx="5486680" cy="41145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May 6 image</a:t>
            </a:r>
            <a:r>
              <a:rPr lang="en-US" baseline="0" dirty="0" smtClean="0"/>
              <a:t> – designed by engineers to meet goals of the train. </a:t>
            </a:r>
          </a:p>
          <a:p>
            <a:r>
              <a:rPr lang="en-US" baseline="0" dirty="0" smtClean="0"/>
              <a:t>-- Major concerns about what this would do to the development potential of the area. 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A017-F84A-48A4-B8A9-4EAAAC671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3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648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39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969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66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84201"/>
            <a:ext cx="7772400" cy="146896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Presentation 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5527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 or date</a:t>
            </a:r>
          </a:p>
          <a:p>
            <a:r>
              <a:rPr lang="en-US" dirty="0" smtClean="0"/>
              <a:t>September 23, 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5800594"/>
            <a:ext cx="3457331" cy="9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7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77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5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6999"/>
            <a:ext cx="6400800" cy="1752600"/>
          </a:xfrm>
        </p:spPr>
        <p:txBody>
          <a:bodyPr/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847851"/>
          </a:xfrm>
          <a:noFill/>
        </p:spPr>
        <p:txBody>
          <a:bodyPr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3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1"/>
          </a:xfrm>
          <a:noFill/>
        </p:spPr>
        <p:txBody>
          <a:bodyPr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8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9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14625"/>
            <a:ext cx="9144000" cy="5326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31" y="6595749"/>
            <a:ext cx="462258" cy="1769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/>
            <a:fld id="{21F9C0FF-429C-ED44-A23E-AC96E8EB5EB0}" type="slidenum">
              <a:rPr lang="en-US" sz="700">
                <a:solidFill>
                  <a:srgbClr val="17548D"/>
                </a:solidFill>
              </a:rPr>
              <a:pPr defTabSz="342900"/>
              <a:t>‹#›</a:t>
            </a:fld>
            <a:endParaRPr lang="en-US" sz="700" dirty="0">
              <a:solidFill>
                <a:srgbClr val="17548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8746" y="452629"/>
            <a:ext cx="7924800" cy="761999"/>
          </a:xfrm>
          <a:prstGeom prst="rect">
            <a:avLst/>
          </a:prstGeom>
        </p:spPr>
        <p:txBody>
          <a:bodyPr/>
          <a:lstStyle>
            <a:lvl1pPr algn="l">
              <a:defRPr sz="2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365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8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1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3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0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3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7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9EAE-6087-4553-9789-765D12B0E9E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6" y="6477001"/>
            <a:ext cx="955214" cy="2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6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7772400" cy="1468967"/>
          </a:xfrm>
        </p:spPr>
        <p:txBody>
          <a:bodyPr/>
          <a:lstStyle/>
          <a:p>
            <a:r>
              <a:rPr lang="en-US" dirty="0" smtClean="0"/>
              <a:t>LRT and TOD in BP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971800"/>
            <a:ext cx="8458200" cy="1447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/>
              <a:t>Kim Berggren, Director of Community Development  </a:t>
            </a:r>
          </a:p>
          <a:p>
            <a:pPr algn="l"/>
            <a:r>
              <a:rPr lang="en-US" dirty="0" smtClean="0"/>
              <a:t>Cindy Sherman, Planning Director</a:t>
            </a:r>
          </a:p>
          <a:p>
            <a:pPr algn="l"/>
            <a:r>
              <a:rPr lang="en-US" dirty="0" smtClean="0"/>
              <a:t>Jen Jordan, Senior Project Manager (LRT)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Met </a:t>
            </a:r>
            <a:r>
              <a:rPr lang="en-US" dirty="0" smtClean="0"/>
              <a:t>Council TOD Workshop, Jan 27,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57200" y="662001"/>
            <a:ext cx="8382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2400" b="1" spc="6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400" b="1" spc="3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7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ookly</a:t>
            </a:r>
            <a:r>
              <a:rPr sz="2400" b="1" spc="-3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7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Bouleva</a:t>
            </a:r>
            <a:r>
              <a:rPr sz="2400" b="1" spc="3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5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116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sz="2400" b="1" spc="6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88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</a:t>
            </a:r>
            <a:r>
              <a:rPr sz="2400" b="1" spc="-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10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</p:txBody>
      </p:sp>
      <p:sp>
        <p:nvSpPr>
          <p:cNvPr id="18" name="object 18"/>
          <p:cNvSpPr/>
          <p:nvPr/>
        </p:nvSpPr>
        <p:spPr>
          <a:xfrm>
            <a:off x="268941" y="1284316"/>
            <a:ext cx="8606118" cy="46260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0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268941" y="1006758"/>
            <a:ext cx="4561242" cy="490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471" y="357459"/>
            <a:ext cx="831616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sz="2400" b="1" spc="100" dirty="0">
                <a:solidFill>
                  <a:schemeClr val="accent1"/>
                </a:solidFill>
                <a:latin typeface="Arial"/>
                <a:cs typeface="Arial"/>
              </a:rPr>
              <a:t>93</a:t>
            </a:r>
            <a:r>
              <a:rPr sz="2400" b="1" spc="51" baseline="32608" dirty="0">
                <a:solidFill>
                  <a:schemeClr val="accent1"/>
                </a:solidFill>
                <a:latin typeface="Arial"/>
                <a:cs typeface="Arial"/>
              </a:rPr>
              <a:t>r</a:t>
            </a:r>
            <a:r>
              <a:rPr sz="2400" b="1" spc="9" baseline="32608" dirty="0">
                <a:solidFill>
                  <a:schemeClr val="accent1"/>
                </a:solidFill>
                <a:latin typeface="Arial"/>
                <a:cs typeface="Arial"/>
              </a:rPr>
              <a:t>d</a:t>
            </a:r>
            <a:r>
              <a:rPr sz="2400" b="1" baseline="32608" dirty="0">
                <a:solidFill>
                  <a:schemeClr val="accent1"/>
                </a:solidFill>
                <a:latin typeface="Arial"/>
                <a:cs typeface="Arial"/>
              </a:rPr>
              <a:t>	</a:t>
            </a:r>
            <a:r>
              <a:rPr sz="2400" b="1" spc="-56" dirty="0">
                <a:solidFill>
                  <a:schemeClr val="accent1"/>
                </a:solidFill>
                <a:latin typeface="Arial"/>
                <a:cs typeface="Arial"/>
              </a:rPr>
              <a:t>A</a:t>
            </a:r>
            <a:r>
              <a:rPr sz="2400" b="1" spc="69" dirty="0">
                <a:solidFill>
                  <a:schemeClr val="accent1"/>
                </a:solidFill>
                <a:latin typeface="Arial"/>
                <a:cs typeface="Arial"/>
              </a:rPr>
              <a:t>venu</a:t>
            </a:r>
            <a:r>
              <a:rPr sz="2400" b="1" spc="-28" dirty="0">
                <a:solidFill>
                  <a:schemeClr val="accent1"/>
                </a:solidFill>
                <a:latin typeface="Arial"/>
                <a:cs typeface="Arial"/>
              </a:rPr>
              <a:t>e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116" dirty="0">
                <a:solidFill>
                  <a:schemeClr val="accent1"/>
                </a:solidFill>
                <a:latin typeface="Arial"/>
                <a:cs typeface="Arial"/>
              </a:rPr>
              <a:t>N</a:t>
            </a:r>
            <a:r>
              <a:rPr sz="2400" b="1" spc="6" dirty="0">
                <a:solidFill>
                  <a:schemeClr val="accent1"/>
                </a:solidFill>
                <a:latin typeface="Arial"/>
                <a:cs typeface="Arial"/>
              </a:rPr>
              <a:t>.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-153" dirty="0">
                <a:solidFill>
                  <a:schemeClr val="accent1"/>
                </a:solidFill>
                <a:latin typeface="Arial"/>
                <a:cs typeface="Arial"/>
              </a:rPr>
              <a:t>–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84" dirty="0">
                <a:solidFill>
                  <a:schemeClr val="accent1"/>
                </a:solidFill>
                <a:latin typeface="Arial"/>
                <a:cs typeface="Arial"/>
              </a:rPr>
              <a:t>Opportunit</a:t>
            </a:r>
            <a:r>
              <a:rPr sz="2400" b="1" spc="-16" dirty="0">
                <a:solidFill>
                  <a:schemeClr val="accent1"/>
                </a:solidFill>
                <a:latin typeface="Arial"/>
                <a:cs typeface="Arial"/>
              </a:rPr>
              <a:t>y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chemeClr val="accent1"/>
                </a:solidFill>
                <a:latin typeface="Arial"/>
                <a:cs typeface="Arial"/>
              </a:rPr>
              <a:t>A</a:t>
            </a:r>
            <a:r>
              <a:rPr sz="2400" b="1" spc="13" dirty="0">
                <a:solidFill>
                  <a:schemeClr val="accent1"/>
                </a:solidFill>
                <a:latin typeface="Arial"/>
                <a:cs typeface="Arial"/>
              </a:rPr>
              <a:t>r</a:t>
            </a:r>
            <a:r>
              <a:rPr sz="2400" b="1" spc="109" dirty="0">
                <a:solidFill>
                  <a:schemeClr val="accent1"/>
                </a:solidFill>
                <a:latin typeface="Arial"/>
                <a:cs typeface="Arial"/>
              </a:rPr>
              <a:t>eas</a:t>
            </a:r>
            <a:endParaRPr sz="2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60082" y="5293585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solidFill>
            <a:srgbClr val="4B5C8B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50698" y="5293585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60083" y="5656638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solidFill>
            <a:srgbClr val="8FCED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69467" y="5656638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19800" y="5275078"/>
            <a:ext cx="2819400" cy="630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Short-</a:t>
            </a:r>
            <a:r>
              <a:rPr b="1" spc="-143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b="1" spc="13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(5-1</a:t>
            </a:r>
            <a:r>
              <a:rPr b="1" spc="9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31" dirty="0">
                <a:solidFill>
                  <a:srgbClr val="231F20"/>
                </a:solidFill>
                <a:latin typeface="Arial"/>
                <a:cs typeface="Arial"/>
              </a:rPr>
              <a:t>years)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7938">
              <a:spcBef>
                <a:spcPts val="637"/>
              </a:spcBef>
            </a:pPr>
            <a:r>
              <a:rPr b="1" spc="59" dirty="0">
                <a:solidFill>
                  <a:srgbClr val="231F20"/>
                </a:solidFill>
                <a:latin typeface="Arial"/>
                <a:cs typeface="Arial"/>
              </a:rPr>
              <a:t>Long-</a:t>
            </a:r>
            <a:r>
              <a:rPr b="1" spc="-143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b="1" spc="13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(15-2</a:t>
            </a:r>
            <a:r>
              <a:rPr b="1" spc="9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31" dirty="0">
                <a:solidFill>
                  <a:srgbClr val="231F20"/>
                </a:solidFill>
                <a:latin typeface="Arial"/>
                <a:cs typeface="Arial"/>
              </a:rPr>
              <a:t>years)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18"/>
          <p:cNvSpPr/>
          <p:nvPr/>
        </p:nvSpPr>
        <p:spPr>
          <a:xfrm>
            <a:off x="5585168" y="1006757"/>
            <a:ext cx="3093075" cy="3565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5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381000" y="1219200"/>
            <a:ext cx="7844762" cy="490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-457200" y="152401"/>
            <a:ext cx="82296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2878"/>
            <a:r>
              <a:rPr sz="3200" spc="63" dirty="0"/>
              <a:t>B</a:t>
            </a:r>
            <a:r>
              <a:rPr sz="3200" spc="31" dirty="0"/>
              <a:t>r</a:t>
            </a:r>
            <a:r>
              <a:rPr sz="3200" spc="71" dirty="0"/>
              <a:t>ookly</a:t>
            </a:r>
            <a:r>
              <a:rPr sz="3200" spc="-31" dirty="0"/>
              <a:t>n</a:t>
            </a:r>
            <a:r>
              <a:rPr sz="3200" spc="200" dirty="0"/>
              <a:t> </a:t>
            </a:r>
            <a:r>
              <a:rPr sz="3200" spc="71" dirty="0"/>
              <a:t>Bouleva</a:t>
            </a:r>
            <a:r>
              <a:rPr sz="3200" spc="31" dirty="0"/>
              <a:t>r</a:t>
            </a:r>
            <a:r>
              <a:rPr sz="3200" dirty="0"/>
              <a:t>d</a:t>
            </a:r>
            <a:r>
              <a:rPr sz="3200" spc="200" dirty="0"/>
              <a:t> </a:t>
            </a:r>
            <a:r>
              <a:rPr sz="3200" spc="-153" dirty="0"/>
              <a:t>–</a:t>
            </a:r>
            <a:r>
              <a:rPr sz="3200" spc="200" dirty="0"/>
              <a:t> </a:t>
            </a:r>
            <a:r>
              <a:rPr sz="3200" spc="116" dirty="0"/>
              <a:t>C</a:t>
            </a:r>
            <a:r>
              <a:rPr sz="3200" spc="63" dirty="0"/>
              <a:t>r</a:t>
            </a:r>
            <a:r>
              <a:rPr sz="3200" spc="100" dirty="0"/>
              <a:t>eatin</a:t>
            </a:r>
            <a:r>
              <a:rPr sz="3200" dirty="0"/>
              <a:t>g</a:t>
            </a:r>
            <a:r>
              <a:rPr sz="3200" spc="200" dirty="0"/>
              <a:t> </a:t>
            </a:r>
            <a:r>
              <a:rPr sz="3200" spc="100" dirty="0"/>
              <a:t>Place</a:t>
            </a:r>
            <a:r>
              <a:rPr sz="3200" dirty="0"/>
              <a:t>s</a:t>
            </a:r>
            <a:r>
              <a:rPr sz="3200" spc="200" dirty="0"/>
              <a:t> </a:t>
            </a:r>
            <a:r>
              <a:rPr sz="3200" spc="100" dirty="0"/>
              <a:t>fo</a:t>
            </a:r>
            <a:r>
              <a:rPr sz="3200" dirty="0"/>
              <a:t>r</a:t>
            </a:r>
            <a:r>
              <a:rPr sz="3200" spc="200" dirty="0"/>
              <a:t> </a:t>
            </a:r>
            <a:r>
              <a:rPr sz="3200" spc="100" dirty="0"/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40313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82003" y="357460"/>
            <a:ext cx="10535771" cy="41969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D0F1CEB6-A3E4-4677-AF3C-0832BA2ABCC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1"/>
            <a:ext cx="8077200" cy="600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5093" r="2686"/>
          <a:stretch/>
        </p:blipFill>
        <p:spPr bwMode="auto">
          <a:xfrm>
            <a:off x="1" y="3505201"/>
            <a:ext cx="449808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:\LRT\TEMP Workshop\Pop up\DSC_9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3429000" cy="22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02" y="533399"/>
            <a:ext cx="4179498" cy="62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2616200"/>
            <a:ext cx="5724526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3505200" y="1600200"/>
            <a:ext cx="1371600" cy="812800"/>
          </a:xfrm>
          <a:prstGeom prst="wedgeRectCallout">
            <a:avLst>
              <a:gd name="adj1" fmla="val -101285"/>
              <a:gd name="adj2" fmla="val 13185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Fine Arts/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Classroom space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28575" y="1803400"/>
            <a:ext cx="1371600" cy="812800"/>
          </a:xfrm>
          <a:prstGeom prst="wedgeRectCallout">
            <a:avLst>
              <a:gd name="adj1" fmla="val 14688"/>
              <a:gd name="adj2" fmla="val 18654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Shared public plaza with flex building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362200" y="749300"/>
            <a:ext cx="2057400" cy="812800"/>
          </a:xfrm>
          <a:prstGeom prst="wedgeRectCallout">
            <a:avLst>
              <a:gd name="adj1" fmla="val -60544"/>
              <a:gd name="adj2" fmla="val 24435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Shared parking ramp and campus courtyard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857250" y="787400"/>
            <a:ext cx="1371600" cy="812800"/>
          </a:xfrm>
          <a:prstGeom prst="wedgeRectCallout">
            <a:avLst>
              <a:gd name="adj1" fmla="val 13298"/>
              <a:gd name="adj2" fmla="val 25060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Performing Arts Center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2228850" y="6578599"/>
            <a:ext cx="1371600" cy="266700"/>
          </a:xfrm>
          <a:prstGeom prst="wedgeRectCallout">
            <a:avLst>
              <a:gd name="adj1" fmla="val -86701"/>
              <a:gd name="adj2" fmla="val -45140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LRT Platform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object 18"/>
          <p:cNvSpPr txBox="1"/>
          <p:nvPr/>
        </p:nvSpPr>
        <p:spPr>
          <a:xfrm>
            <a:off x="152400" y="106039"/>
            <a:ext cx="495299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>
              <a:tabLst>
                <a:tab pos="676672" algn="l"/>
              </a:tabLst>
            </a:pPr>
            <a:r>
              <a:rPr sz="2400" spc="100" dirty="0">
                <a:solidFill>
                  <a:srgbClr val="231F20"/>
                </a:solidFill>
                <a:latin typeface="Myriad Pro" pitchFamily="34" charset="0"/>
                <a:cs typeface="Arial"/>
              </a:rPr>
              <a:t>85</a:t>
            </a:r>
            <a:r>
              <a:rPr sz="2400" spc="89" baseline="32608" dirty="0">
                <a:solidFill>
                  <a:srgbClr val="231F20"/>
                </a:solidFill>
                <a:latin typeface="Myriad Pro" pitchFamily="34" charset="0"/>
                <a:cs typeface="Arial"/>
              </a:rPr>
              <a:t>t</a:t>
            </a:r>
            <a:r>
              <a:rPr sz="2400" spc="9" baseline="32608" dirty="0">
                <a:solidFill>
                  <a:srgbClr val="231F20"/>
                </a:solidFill>
                <a:latin typeface="Myriad Pro" pitchFamily="34" charset="0"/>
                <a:cs typeface="Arial"/>
              </a:rPr>
              <a:t>h</a:t>
            </a:r>
            <a:r>
              <a:rPr sz="2400" baseline="32608" dirty="0">
                <a:solidFill>
                  <a:srgbClr val="231F20"/>
                </a:solidFill>
                <a:latin typeface="Myriad Pro" pitchFamily="34" charset="0"/>
                <a:cs typeface="Arial"/>
              </a:rPr>
              <a:t>	</a:t>
            </a:r>
            <a:r>
              <a:rPr sz="2400" spc="-56" dirty="0">
                <a:solidFill>
                  <a:srgbClr val="231F20"/>
                </a:solidFill>
                <a:latin typeface="Myriad Pro" pitchFamily="34" charset="0"/>
                <a:cs typeface="Arial"/>
              </a:rPr>
              <a:t>A</a:t>
            </a:r>
            <a:r>
              <a:rPr sz="2400" spc="69" dirty="0">
                <a:solidFill>
                  <a:srgbClr val="231F20"/>
                </a:solidFill>
                <a:latin typeface="Myriad Pro" pitchFamily="34" charset="0"/>
                <a:cs typeface="Arial"/>
              </a:rPr>
              <a:t>venu</a:t>
            </a:r>
            <a:r>
              <a:rPr sz="2400" spc="-28" dirty="0">
                <a:solidFill>
                  <a:srgbClr val="231F20"/>
                </a:solidFill>
                <a:latin typeface="Myriad Pro" pitchFamily="34" charset="0"/>
                <a:cs typeface="Arial"/>
              </a:rPr>
              <a:t>e</a:t>
            </a:r>
            <a:r>
              <a:rPr sz="2400" spc="200" dirty="0">
                <a:solidFill>
                  <a:srgbClr val="231F20"/>
                </a:solidFill>
                <a:latin typeface="Myriad Pro" pitchFamily="34" charset="0"/>
                <a:cs typeface="Arial"/>
              </a:rPr>
              <a:t> </a:t>
            </a:r>
            <a:r>
              <a:rPr sz="2400" spc="116" dirty="0">
                <a:solidFill>
                  <a:srgbClr val="231F20"/>
                </a:solidFill>
                <a:latin typeface="Myriad Pro" pitchFamily="34" charset="0"/>
                <a:cs typeface="Arial"/>
              </a:rPr>
              <a:t>N</a:t>
            </a:r>
            <a:r>
              <a:rPr sz="2400" spc="6" dirty="0">
                <a:solidFill>
                  <a:srgbClr val="231F20"/>
                </a:solidFill>
                <a:latin typeface="Myriad Pro" pitchFamily="34" charset="0"/>
                <a:cs typeface="Arial"/>
              </a:rPr>
              <a:t>.</a:t>
            </a:r>
            <a:r>
              <a:rPr sz="2400" spc="200" dirty="0">
                <a:solidFill>
                  <a:srgbClr val="231F20"/>
                </a:solidFill>
                <a:latin typeface="Myriad Pro" pitchFamily="34" charset="0"/>
                <a:cs typeface="Arial"/>
              </a:rPr>
              <a:t> </a:t>
            </a:r>
            <a:endParaRPr sz="2400" dirty="0">
              <a:latin typeface="Myriad Pro" pitchFamily="34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0182" y="182540"/>
            <a:ext cx="358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Hennepin Community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332"/>
            <a:ext cx="8839200" cy="667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3657" y="295564"/>
            <a:ext cx="1367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Oak Grove </a:t>
            </a:r>
          </a:p>
          <a:p>
            <a:pPr algn="r"/>
            <a:r>
              <a:rPr lang="en-US" b="1" dirty="0" smtClean="0"/>
              <a:t>Station Area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06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Future Vision for Oak Grove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400800" cy="51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9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Oak Grove Station Area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623577" cy="479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6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Oak Grove Station– </a:t>
            </a:r>
            <a:br>
              <a:rPr lang="en-US" dirty="0" smtClean="0"/>
            </a:br>
            <a:r>
              <a:rPr lang="en-US" dirty="0" smtClean="0"/>
              <a:t>Integrated Park &amp; Ride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t>18</a:t>
            </a:fld>
            <a:endParaRPr lang="en-US"/>
          </a:p>
        </p:txBody>
      </p:sp>
      <p:sp>
        <p:nvSpPr>
          <p:cNvPr id="2" name="AutoShape 2" descr="Image result for civic plaza midw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civic plaza midwe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9" y="1524000"/>
            <a:ext cx="457295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3963" r="8242"/>
          <a:stretch/>
        </p:blipFill>
        <p:spPr bwMode="auto">
          <a:xfrm>
            <a:off x="4157330" y="2366187"/>
            <a:ext cx="4986670" cy="296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2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METRO Blue Line</a:t>
            </a:r>
            <a:br>
              <a:rPr lang="en-US" sz="3600" dirty="0" smtClean="0"/>
            </a:br>
            <a:r>
              <a:rPr lang="en-US" sz="3600" dirty="0" smtClean="0"/>
              <a:t>Light Rail Transit (LRT) Planning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5720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Proposed Schedule </a:t>
            </a:r>
            <a:endParaRPr lang="en-US" dirty="0"/>
          </a:p>
          <a:p>
            <a:r>
              <a:rPr lang="en-US" sz="2400" b="0" dirty="0" smtClean="0"/>
              <a:t>2014–2016 Development</a:t>
            </a:r>
          </a:p>
          <a:p>
            <a:r>
              <a:rPr lang="en-US" sz="2400" b="0" dirty="0" smtClean="0"/>
              <a:t>2016 Environmental Review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2017 Engineering and Seek State Funding Approval</a:t>
            </a:r>
          </a:p>
          <a:p>
            <a:r>
              <a:rPr lang="en-US" sz="2400" b="0" dirty="0" smtClean="0"/>
              <a:t>2018 Funding Agreements</a:t>
            </a:r>
          </a:p>
          <a:p>
            <a:r>
              <a:rPr lang="en-US" sz="2400" b="0" dirty="0" smtClean="0"/>
              <a:t>2018–2020 Construction</a:t>
            </a:r>
            <a:endParaRPr lang="en-US" sz="2400" b="0" dirty="0"/>
          </a:p>
          <a:p>
            <a:r>
              <a:rPr lang="en-US" sz="2400" b="0" dirty="0"/>
              <a:t>2021 </a:t>
            </a:r>
            <a:r>
              <a:rPr lang="en-US" sz="2400" b="0" dirty="0" smtClean="0"/>
              <a:t>Opening </a:t>
            </a:r>
            <a:endParaRPr lang="en-US" sz="24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6E4251B-787D-4C9D-90DC-BDFFCD88834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352800" cy="462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04775" y="5257800"/>
            <a:ext cx="89916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800" dirty="0" smtClean="0"/>
              <a:t>Website: BlueLineExt.org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Email: BlueLineExt@metrotransit.org 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Twitter: @</a:t>
            </a:r>
            <a:r>
              <a:rPr lang="en-US" sz="1800" dirty="0" err="1" smtClean="0"/>
              <a:t>BlueLineExt</a:t>
            </a:r>
            <a:endParaRPr lang="en-US" sz="1800" dirty="0" smtClean="0"/>
          </a:p>
          <a:p>
            <a:pPr>
              <a:buFont typeface="Arial" pitchFamily="34" charset="0"/>
              <a:buNone/>
            </a:pPr>
            <a:endParaRPr lang="en-US" sz="1800" dirty="0" smtClean="0"/>
          </a:p>
          <a:p>
            <a:pPr>
              <a:buFont typeface="Arial" pitchFamily="34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14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83445" y="6072923"/>
            <a:ext cx="2568112" cy="574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01417" y="6046944"/>
            <a:ext cx="414244" cy="605703"/>
          </a:xfrm>
          <a:custGeom>
            <a:avLst/>
            <a:gdLst/>
            <a:ahLst/>
            <a:cxnLst/>
            <a:rect l="l" t="t" r="r" b="b"/>
            <a:pathLst>
              <a:path w="704215" h="888365">
                <a:moveTo>
                  <a:pt x="297370" y="0"/>
                </a:moveTo>
                <a:lnTo>
                  <a:pt x="0" y="0"/>
                </a:lnTo>
                <a:lnTo>
                  <a:pt x="0" y="887793"/>
                </a:lnTo>
                <a:lnTo>
                  <a:pt x="224154" y="887793"/>
                </a:lnTo>
                <a:lnTo>
                  <a:pt x="224154" y="474027"/>
                </a:lnTo>
                <a:lnTo>
                  <a:pt x="704088" y="474027"/>
                </a:lnTo>
                <a:lnTo>
                  <a:pt x="704088" y="270027"/>
                </a:lnTo>
                <a:lnTo>
                  <a:pt x="224154" y="270027"/>
                </a:lnTo>
                <a:lnTo>
                  <a:pt x="224427" y="144700"/>
                </a:lnTo>
                <a:lnTo>
                  <a:pt x="240356" y="107548"/>
                </a:lnTo>
                <a:lnTo>
                  <a:pt x="269830" y="71446"/>
                </a:lnTo>
                <a:lnTo>
                  <a:pt x="297446" y="55499"/>
                </a:lnTo>
                <a:lnTo>
                  <a:pt x="297370" y="0"/>
                </a:lnTo>
                <a:close/>
              </a:path>
              <a:path w="704215" h="888365">
                <a:moveTo>
                  <a:pt x="704088" y="474027"/>
                </a:moveTo>
                <a:lnTo>
                  <a:pt x="224154" y="474027"/>
                </a:lnTo>
                <a:lnTo>
                  <a:pt x="479920" y="474116"/>
                </a:lnTo>
                <a:lnTo>
                  <a:pt x="479920" y="887793"/>
                </a:lnTo>
                <a:lnTo>
                  <a:pt x="704088" y="887793"/>
                </a:lnTo>
                <a:lnTo>
                  <a:pt x="704088" y="474027"/>
                </a:lnTo>
                <a:close/>
              </a:path>
              <a:path w="704215" h="888365">
                <a:moveTo>
                  <a:pt x="704088" y="0"/>
                </a:moveTo>
                <a:lnTo>
                  <a:pt x="406704" y="0"/>
                </a:lnTo>
                <a:lnTo>
                  <a:pt x="409386" y="55605"/>
                </a:lnTo>
                <a:lnTo>
                  <a:pt x="417946" y="58913"/>
                </a:lnTo>
                <a:lnTo>
                  <a:pt x="427691" y="65513"/>
                </a:lnTo>
                <a:lnTo>
                  <a:pt x="458183" y="98530"/>
                </a:lnTo>
                <a:lnTo>
                  <a:pt x="478269" y="137620"/>
                </a:lnTo>
                <a:lnTo>
                  <a:pt x="479920" y="148945"/>
                </a:lnTo>
                <a:lnTo>
                  <a:pt x="479920" y="270027"/>
                </a:lnTo>
                <a:lnTo>
                  <a:pt x="704088" y="270027"/>
                </a:lnTo>
                <a:lnTo>
                  <a:pt x="704088" y="0"/>
                </a:lnTo>
                <a:close/>
              </a:path>
            </a:pathLst>
          </a:custGeom>
          <a:solidFill>
            <a:srgbClr val="006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0997" y="6299526"/>
            <a:ext cx="16062" cy="32039"/>
          </a:xfrm>
          <a:custGeom>
            <a:avLst/>
            <a:gdLst/>
            <a:ahLst/>
            <a:cxnLst/>
            <a:rect l="l" t="t" r="r" b="b"/>
            <a:pathLst>
              <a:path w="27304" h="46990">
                <a:moveTo>
                  <a:pt x="0" y="23494"/>
                </a:moveTo>
                <a:lnTo>
                  <a:pt x="26936" y="23494"/>
                </a:lnTo>
              </a:path>
            </a:pathLst>
          </a:custGeom>
          <a:ln w="482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10997" y="6292599"/>
            <a:ext cx="55282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573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0997" y="6259695"/>
            <a:ext cx="16062" cy="25977"/>
          </a:xfrm>
          <a:custGeom>
            <a:avLst/>
            <a:gdLst/>
            <a:ahLst/>
            <a:cxnLst/>
            <a:rect l="l" t="t" r="r" b="b"/>
            <a:pathLst>
              <a:path w="27304" h="38100">
                <a:moveTo>
                  <a:pt x="0" y="19049"/>
                </a:moveTo>
                <a:lnTo>
                  <a:pt x="26936" y="19049"/>
                </a:lnTo>
              </a:path>
            </a:pathLst>
          </a:custGeom>
          <a:ln w="393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50195" y="6299907"/>
            <a:ext cx="16062" cy="32039"/>
          </a:xfrm>
          <a:custGeom>
            <a:avLst/>
            <a:gdLst/>
            <a:ahLst/>
            <a:cxnLst/>
            <a:rect l="l" t="t" r="r" b="b"/>
            <a:pathLst>
              <a:path w="27304" h="46990">
                <a:moveTo>
                  <a:pt x="0" y="23215"/>
                </a:moveTo>
                <a:lnTo>
                  <a:pt x="26936" y="23215"/>
                </a:lnTo>
              </a:path>
            </a:pathLst>
          </a:custGeom>
          <a:ln w="47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0195" y="6259730"/>
            <a:ext cx="16062" cy="26410"/>
          </a:xfrm>
          <a:custGeom>
            <a:avLst/>
            <a:gdLst/>
            <a:ahLst/>
            <a:cxnLst/>
            <a:rect l="l" t="t" r="r" b="b"/>
            <a:pathLst>
              <a:path w="27304" h="38734">
                <a:moveTo>
                  <a:pt x="0" y="19246"/>
                </a:moveTo>
                <a:lnTo>
                  <a:pt x="26936" y="19246"/>
                </a:lnTo>
              </a:path>
            </a:pathLst>
          </a:custGeom>
          <a:ln w="397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71479" y="6275807"/>
            <a:ext cx="49306" cy="57583"/>
          </a:xfrm>
          <a:custGeom>
            <a:avLst/>
            <a:gdLst/>
            <a:ahLst/>
            <a:cxnLst/>
            <a:rect l="l" t="t" r="r" b="b"/>
            <a:pathLst>
              <a:path w="83820" h="84454">
                <a:moveTo>
                  <a:pt x="39030" y="0"/>
                </a:moveTo>
                <a:lnTo>
                  <a:pt x="5267" y="19873"/>
                </a:lnTo>
                <a:lnTo>
                  <a:pt x="0" y="47008"/>
                </a:lnTo>
                <a:lnTo>
                  <a:pt x="2590" y="57809"/>
                </a:lnTo>
                <a:lnTo>
                  <a:pt x="9445" y="68283"/>
                </a:lnTo>
                <a:lnTo>
                  <a:pt x="22051" y="79356"/>
                </a:lnTo>
                <a:lnTo>
                  <a:pt x="34216" y="82977"/>
                </a:lnTo>
                <a:lnTo>
                  <a:pt x="48872" y="84183"/>
                </a:lnTo>
                <a:lnTo>
                  <a:pt x="55006" y="84183"/>
                </a:lnTo>
                <a:lnTo>
                  <a:pt x="60607" y="83675"/>
                </a:lnTo>
                <a:lnTo>
                  <a:pt x="70754" y="81605"/>
                </a:lnTo>
                <a:lnTo>
                  <a:pt x="76139" y="79928"/>
                </a:lnTo>
                <a:lnTo>
                  <a:pt x="81854" y="77630"/>
                </a:lnTo>
                <a:lnTo>
                  <a:pt x="81854" y="66378"/>
                </a:lnTo>
                <a:lnTo>
                  <a:pt x="43157" y="66378"/>
                </a:lnTo>
                <a:lnTo>
                  <a:pt x="36756" y="64714"/>
                </a:lnTo>
                <a:lnTo>
                  <a:pt x="28069" y="58034"/>
                </a:lnTo>
                <a:lnTo>
                  <a:pt x="25694" y="53208"/>
                </a:lnTo>
                <a:lnTo>
                  <a:pt x="25326" y="46896"/>
                </a:lnTo>
                <a:lnTo>
                  <a:pt x="83301" y="46896"/>
                </a:lnTo>
                <a:lnTo>
                  <a:pt x="82421" y="31986"/>
                </a:lnTo>
                <a:lnTo>
                  <a:pt x="25250" y="31986"/>
                </a:lnTo>
                <a:lnTo>
                  <a:pt x="25618" y="26271"/>
                </a:lnTo>
                <a:lnTo>
                  <a:pt x="27371" y="22118"/>
                </a:lnTo>
                <a:lnTo>
                  <a:pt x="33581" y="16924"/>
                </a:lnTo>
                <a:lnTo>
                  <a:pt x="37569" y="15628"/>
                </a:lnTo>
                <a:lnTo>
                  <a:pt x="76906" y="15628"/>
                </a:lnTo>
                <a:lnTo>
                  <a:pt x="66916" y="4658"/>
                </a:lnTo>
                <a:lnTo>
                  <a:pt x="55522" y="1044"/>
                </a:lnTo>
                <a:lnTo>
                  <a:pt x="39030" y="0"/>
                </a:lnTo>
                <a:close/>
              </a:path>
              <a:path w="83820" h="84454">
                <a:moveTo>
                  <a:pt x="81854" y="57246"/>
                </a:moveTo>
                <a:lnTo>
                  <a:pt x="79022" y="57246"/>
                </a:lnTo>
                <a:lnTo>
                  <a:pt x="76139" y="59469"/>
                </a:lnTo>
                <a:lnTo>
                  <a:pt x="72189" y="61552"/>
                </a:lnTo>
                <a:lnTo>
                  <a:pt x="62131" y="65425"/>
                </a:lnTo>
                <a:lnTo>
                  <a:pt x="56936" y="66378"/>
                </a:lnTo>
                <a:lnTo>
                  <a:pt x="81854" y="66378"/>
                </a:lnTo>
                <a:lnTo>
                  <a:pt x="81854" y="57246"/>
                </a:lnTo>
                <a:close/>
              </a:path>
              <a:path w="83820" h="84454">
                <a:moveTo>
                  <a:pt x="76906" y="15628"/>
                </a:moveTo>
                <a:lnTo>
                  <a:pt x="47627" y="15628"/>
                </a:lnTo>
                <a:lnTo>
                  <a:pt x="51450" y="17000"/>
                </a:lnTo>
                <a:lnTo>
                  <a:pt x="56365" y="22474"/>
                </a:lnTo>
                <a:lnTo>
                  <a:pt x="57568" y="26271"/>
                </a:lnTo>
                <a:lnTo>
                  <a:pt x="57671" y="26984"/>
                </a:lnTo>
                <a:lnTo>
                  <a:pt x="57800" y="31986"/>
                </a:lnTo>
                <a:lnTo>
                  <a:pt x="82421" y="31986"/>
                </a:lnTo>
                <a:lnTo>
                  <a:pt x="82126" y="26984"/>
                </a:lnTo>
                <a:lnTo>
                  <a:pt x="77202" y="15953"/>
                </a:lnTo>
                <a:lnTo>
                  <a:pt x="76906" y="156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24705" y="6275636"/>
            <a:ext cx="46691" cy="56284"/>
          </a:xfrm>
          <a:custGeom>
            <a:avLst/>
            <a:gdLst/>
            <a:ahLst/>
            <a:cxnLst/>
            <a:rect l="l" t="t" r="r" b="b"/>
            <a:pathLst>
              <a:path w="79375" h="82550">
                <a:moveTo>
                  <a:pt x="25501" y="2412"/>
                </a:moveTo>
                <a:lnTo>
                  <a:pt x="0" y="2412"/>
                </a:lnTo>
                <a:lnTo>
                  <a:pt x="0" y="82029"/>
                </a:lnTo>
                <a:lnTo>
                  <a:pt x="25501" y="82029"/>
                </a:lnTo>
                <a:lnTo>
                  <a:pt x="25501" y="25450"/>
                </a:lnTo>
                <a:lnTo>
                  <a:pt x="28219" y="23799"/>
                </a:lnTo>
                <a:lnTo>
                  <a:pt x="30772" y="22580"/>
                </a:lnTo>
                <a:lnTo>
                  <a:pt x="35509" y="21069"/>
                </a:lnTo>
                <a:lnTo>
                  <a:pt x="37820" y="20688"/>
                </a:lnTo>
                <a:lnTo>
                  <a:pt x="79387" y="20688"/>
                </a:lnTo>
                <a:lnTo>
                  <a:pt x="79387" y="20078"/>
                </a:lnTo>
                <a:lnTo>
                  <a:pt x="76987" y="12560"/>
                </a:lnTo>
                <a:lnTo>
                  <a:pt x="75504" y="11010"/>
                </a:lnTo>
                <a:lnTo>
                  <a:pt x="25501" y="11010"/>
                </a:lnTo>
                <a:lnTo>
                  <a:pt x="25501" y="2412"/>
                </a:lnTo>
                <a:close/>
              </a:path>
              <a:path w="79375" h="82550">
                <a:moveTo>
                  <a:pt x="79387" y="20688"/>
                </a:moveTo>
                <a:lnTo>
                  <a:pt x="43319" y="20688"/>
                </a:lnTo>
                <a:lnTo>
                  <a:pt x="45834" y="21094"/>
                </a:lnTo>
                <a:lnTo>
                  <a:pt x="49402" y="22707"/>
                </a:lnTo>
                <a:lnTo>
                  <a:pt x="53886" y="39217"/>
                </a:lnTo>
                <a:lnTo>
                  <a:pt x="53886" y="82029"/>
                </a:lnTo>
                <a:lnTo>
                  <a:pt x="79387" y="82029"/>
                </a:lnTo>
                <a:lnTo>
                  <a:pt x="79387" y="20688"/>
                </a:lnTo>
                <a:close/>
              </a:path>
              <a:path w="79375" h="82550">
                <a:moveTo>
                  <a:pt x="60718" y="0"/>
                </a:moveTo>
                <a:lnTo>
                  <a:pt x="47155" y="0"/>
                </a:lnTo>
                <a:lnTo>
                  <a:pt x="42570" y="952"/>
                </a:lnTo>
                <a:lnTo>
                  <a:pt x="34277" y="4737"/>
                </a:lnTo>
                <a:lnTo>
                  <a:pt x="29971" y="7467"/>
                </a:lnTo>
                <a:lnTo>
                  <a:pt x="25501" y="11010"/>
                </a:lnTo>
                <a:lnTo>
                  <a:pt x="75504" y="11010"/>
                </a:lnTo>
                <a:lnTo>
                  <a:pt x="67373" y="2514"/>
                </a:lnTo>
                <a:lnTo>
                  <a:pt x="607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78739" y="6275636"/>
            <a:ext cx="46691" cy="56284"/>
          </a:xfrm>
          <a:custGeom>
            <a:avLst/>
            <a:gdLst/>
            <a:ahLst/>
            <a:cxnLst/>
            <a:rect l="l" t="t" r="r" b="b"/>
            <a:pathLst>
              <a:path w="79375" h="82550">
                <a:moveTo>
                  <a:pt x="25488" y="2412"/>
                </a:moveTo>
                <a:lnTo>
                  <a:pt x="0" y="2412"/>
                </a:lnTo>
                <a:lnTo>
                  <a:pt x="0" y="82029"/>
                </a:lnTo>
                <a:lnTo>
                  <a:pt x="25488" y="82029"/>
                </a:lnTo>
                <a:lnTo>
                  <a:pt x="25488" y="25450"/>
                </a:lnTo>
                <a:lnTo>
                  <a:pt x="28219" y="23799"/>
                </a:lnTo>
                <a:lnTo>
                  <a:pt x="30759" y="22580"/>
                </a:lnTo>
                <a:lnTo>
                  <a:pt x="35509" y="21069"/>
                </a:lnTo>
                <a:lnTo>
                  <a:pt x="37820" y="20688"/>
                </a:lnTo>
                <a:lnTo>
                  <a:pt x="79375" y="20688"/>
                </a:lnTo>
                <a:lnTo>
                  <a:pt x="79375" y="20078"/>
                </a:lnTo>
                <a:lnTo>
                  <a:pt x="76974" y="12560"/>
                </a:lnTo>
                <a:lnTo>
                  <a:pt x="75491" y="11010"/>
                </a:lnTo>
                <a:lnTo>
                  <a:pt x="25488" y="11010"/>
                </a:lnTo>
                <a:lnTo>
                  <a:pt x="25488" y="2412"/>
                </a:lnTo>
                <a:close/>
              </a:path>
              <a:path w="79375" h="82550">
                <a:moveTo>
                  <a:pt x="79375" y="20688"/>
                </a:moveTo>
                <a:lnTo>
                  <a:pt x="43319" y="20688"/>
                </a:lnTo>
                <a:lnTo>
                  <a:pt x="45821" y="21094"/>
                </a:lnTo>
                <a:lnTo>
                  <a:pt x="49390" y="22707"/>
                </a:lnTo>
                <a:lnTo>
                  <a:pt x="53873" y="39217"/>
                </a:lnTo>
                <a:lnTo>
                  <a:pt x="53873" y="82029"/>
                </a:lnTo>
                <a:lnTo>
                  <a:pt x="79375" y="82029"/>
                </a:lnTo>
                <a:lnTo>
                  <a:pt x="79375" y="20688"/>
                </a:lnTo>
                <a:close/>
              </a:path>
              <a:path w="79375" h="82550">
                <a:moveTo>
                  <a:pt x="60706" y="0"/>
                </a:moveTo>
                <a:lnTo>
                  <a:pt x="47155" y="0"/>
                </a:lnTo>
                <a:lnTo>
                  <a:pt x="42557" y="952"/>
                </a:lnTo>
                <a:lnTo>
                  <a:pt x="34277" y="4737"/>
                </a:lnTo>
                <a:lnTo>
                  <a:pt x="29972" y="7467"/>
                </a:lnTo>
                <a:lnTo>
                  <a:pt x="25488" y="11010"/>
                </a:lnTo>
                <a:lnTo>
                  <a:pt x="75491" y="11010"/>
                </a:lnTo>
                <a:lnTo>
                  <a:pt x="67360" y="2514"/>
                </a:lnTo>
                <a:lnTo>
                  <a:pt x="60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29471" y="6275807"/>
            <a:ext cx="49306" cy="57583"/>
          </a:xfrm>
          <a:custGeom>
            <a:avLst/>
            <a:gdLst/>
            <a:ahLst/>
            <a:cxnLst/>
            <a:rect l="l" t="t" r="r" b="b"/>
            <a:pathLst>
              <a:path w="83820" h="84454">
                <a:moveTo>
                  <a:pt x="39030" y="0"/>
                </a:moveTo>
                <a:lnTo>
                  <a:pt x="5267" y="19873"/>
                </a:lnTo>
                <a:lnTo>
                  <a:pt x="0" y="47008"/>
                </a:lnTo>
                <a:lnTo>
                  <a:pt x="2587" y="57809"/>
                </a:lnTo>
                <a:lnTo>
                  <a:pt x="9440" y="68283"/>
                </a:lnTo>
                <a:lnTo>
                  <a:pt x="22051" y="79356"/>
                </a:lnTo>
                <a:lnTo>
                  <a:pt x="34216" y="82977"/>
                </a:lnTo>
                <a:lnTo>
                  <a:pt x="48872" y="84183"/>
                </a:lnTo>
                <a:lnTo>
                  <a:pt x="55006" y="84183"/>
                </a:lnTo>
                <a:lnTo>
                  <a:pt x="60607" y="83675"/>
                </a:lnTo>
                <a:lnTo>
                  <a:pt x="70754" y="81605"/>
                </a:lnTo>
                <a:lnTo>
                  <a:pt x="76152" y="79928"/>
                </a:lnTo>
                <a:lnTo>
                  <a:pt x="81854" y="77630"/>
                </a:lnTo>
                <a:lnTo>
                  <a:pt x="81854" y="66378"/>
                </a:lnTo>
                <a:lnTo>
                  <a:pt x="43144" y="66378"/>
                </a:lnTo>
                <a:lnTo>
                  <a:pt x="36756" y="64714"/>
                </a:lnTo>
                <a:lnTo>
                  <a:pt x="28070" y="58034"/>
                </a:lnTo>
                <a:lnTo>
                  <a:pt x="25695" y="53208"/>
                </a:lnTo>
                <a:lnTo>
                  <a:pt x="25326" y="46896"/>
                </a:lnTo>
                <a:lnTo>
                  <a:pt x="83302" y="46896"/>
                </a:lnTo>
                <a:lnTo>
                  <a:pt x="82422" y="31986"/>
                </a:lnTo>
                <a:lnTo>
                  <a:pt x="25250" y="31986"/>
                </a:lnTo>
                <a:lnTo>
                  <a:pt x="25631" y="26271"/>
                </a:lnTo>
                <a:lnTo>
                  <a:pt x="27371" y="22118"/>
                </a:lnTo>
                <a:lnTo>
                  <a:pt x="33581" y="16924"/>
                </a:lnTo>
                <a:lnTo>
                  <a:pt x="37569" y="15628"/>
                </a:lnTo>
                <a:lnTo>
                  <a:pt x="76907" y="15628"/>
                </a:lnTo>
                <a:lnTo>
                  <a:pt x="66915" y="4655"/>
                </a:lnTo>
                <a:lnTo>
                  <a:pt x="55519" y="1043"/>
                </a:lnTo>
                <a:lnTo>
                  <a:pt x="39030" y="0"/>
                </a:lnTo>
                <a:close/>
              </a:path>
              <a:path w="83820" h="84454">
                <a:moveTo>
                  <a:pt x="81854" y="57246"/>
                </a:moveTo>
                <a:lnTo>
                  <a:pt x="79022" y="57246"/>
                </a:lnTo>
                <a:lnTo>
                  <a:pt x="76139" y="59469"/>
                </a:lnTo>
                <a:lnTo>
                  <a:pt x="72189" y="61552"/>
                </a:lnTo>
                <a:lnTo>
                  <a:pt x="62131" y="65425"/>
                </a:lnTo>
                <a:lnTo>
                  <a:pt x="56937" y="66378"/>
                </a:lnTo>
                <a:lnTo>
                  <a:pt x="81854" y="66378"/>
                </a:lnTo>
                <a:lnTo>
                  <a:pt x="81854" y="57246"/>
                </a:lnTo>
                <a:close/>
              </a:path>
              <a:path w="83820" h="84454">
                <a:moveTo>
                  <a:pt x="76907" y="15628"/>
                </a:moveTo>
                <a:lnTo>
                  <a:pt x="47628" y="15628"/>
                </a:lnTo>
                <a:lnTo>
                  <a:pt x="51450" y="17000"/>
                </a:lnTo>
                <a:lnTo>
                  <a:pt x="56365" y="22474"/>
                </a:lnTo>
                <a:lnTo>
                  <a:pt x="57568" y="26271"/>
                </a:lnTo>
                <a:lnTo>
                  <a:pt x="57671" y="26982"/>
                </a:lnTo>
                <a:lnTo>
                  <a:pt x="57800" y="31986"/>
                </a:lnTo>
                <a:lnTo>
                  <a:pt x="82422" y="31986"/>
                </a:lnTo>
                <a:lnTo>
                  <a:pt x="82126" y="26982"/>
                </a:lnTo>
                <a:lnTo>
                  <a:pt x="77201" y="15951"/>
                </a:lnTo>
                <a:lnTo>
                  <a:pt x="76907" y="156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82700" y="6275638"/>
            <a:ext cx="48559" cy="76200"/>
          </a:xfrm>
          <a:custGeom>
            <a:avLst/>
            <a:gdLst/>
            <a:ahLst/>
            <a:cxnLst/>
            <a:rect l="l" t="t" r="r" b="b"/>
            <a:pathLst>
              <a:path w="82550" h="111759">
                <a:moveTo>
                  <a:pt x="25488" y="2400"/>
                </a:moveTo>
                <a:lnTo>
                  <a:pt x="0" y="2400"/>
                </a:lnTo>
                <a:lnTo>
                  <a:pt x="0" y="111137"/>
                </a:lnTo>
                <a:lnTo>
                  <a:pt x="25488" y="111137"/>
                </a:lnTo>
                <a:lnTo>
                  <a:pt x="25488" y="77952"/>
                </a:lnTo>
                <a:lnTo>
                  <a:pt x="65602" y="77952"/>
                </a:lnTo>
                <a:lnTo>
                  <a:pt x="68338" y="75946"/>
                </a:lnTo>
                <a:lnTo>
                  <a:pt x="71691" y="72250"/>
                </a:lnTo>
                <a:lnTo>
                  <a:pt x="74942" y="68757"/>
                </a:lnTo>
                <a:lnTo>
                  <a:pt x="77043" y="65189"/>
                </a:lnTo>
                <a:lnTo>
                  <a:pt x="43180" y="65189"/>
                </a:lnTo>
                <a:lnTo>
                  <a:pt x="32766" y="65100"/>
                </a:lnTo>
                <a:lnTo>
                  <a:pt x="28968" y="64719"/>
                </a:lnTo>
                <a:lnTo>
                  <a:pt x="27178" y="64287"/>
                </a:lnTo>
                <a:lnTo>
                  <a:pt x="25488" y="63627"/>
                </a:lnTo>
                <a:lnTo>
                  <a:pt x="25488" y="23507"/>
                </a:lnTo>
                <a:lnTo>
                  <a:pt x="27787" y="22136"/>
                </a:lnTo>
                <a:lnTo>
                  <a:pt x="30187" y="21082"/>
                </a:lnTo>
                <a:lnTo>
                  <a:pt x="35204" y="19608"/>
                </a:lnTo>
                <a:lnTo>
                  <a:pt x="37630" y="19240"/>
                </a:lnTo>
                <a:lnTo>
                  <a:pt x="78625" y="19240"/>
                </a:lnTo>
                <a:lnTo>
                  <a:pt x="74319" y="10916"/>
                </a:lnTo>
                <a:lnTo>
                  <a:pt x="74051" y="10693"/>
                </a:lnTo>
                <a:lnTo>
                  <a:pt x="25488" y="10693"/>
                </a:lnTo>
                <a:lnTo>
                  <a:pt x="25488" y="2400"/>
                </a:lnTo>
                <a:close/>
              </a:path>
              <a:path w="82550" h="111759">
                <a:moveTo>
                  <a:pt x="65602" y="77952"/>
                </a:moveTo>
                <a:lnTo>
                  <a:pt x="25488" y="77952"/>
                </a:lnTo>
                <a:lnTo>
                  <a:pt x="28752" y="79692"/>
                </a:lnTo>
                <a:lnTo>
                  <a:pt x="31940" y="81051"/>
                </a:lnTo>
                <a:lnTo>
                  <a:pt x="38214" y="82994"/>
                </a:lnTo>
                <a:lnTo>
                  <a:pt x="42049" y="83464"/>
                </a:lnTo>
                <a:lnTo>
                  <a:pt x="51435" y="83464"/>
                </a:lnTo>
                <a:lnTo>
                  <a:pt x="55994" y="82524"/>
                </a:lnTo>
                <a:lnTo>
                  <a:pt x="64528" y="78740"/>
                </a:lnTo>
                <a:lnTo>
                  <a:pt x="65602" y="77952"/>
                </a:lnTo>
                <a:close/>
              </a:path>
              <a:path w="82550" h="111759">
                <a:moveTo>
                  <a:pt x="78625" y="19240"/>
                </a:moveTo>
                <a:lnTo>
                  <a:pt x="45643" y="19240"/>
                </a:lnTo>
                <a:lnTo>
                  <a:pt x="49784" y="20993"/>
                </a:lnTo>
                <a:lnTo>
                  <a:pt x="54991" y="28003"/>
                </a:lnTo>
                <a:lnTo>
                  <a:pt x="56286" y="33629"/>
                </a:lnTo>
                <a:lnTo>
                  <a:pt x="56286" y="49352"/>
                </a:lnTo>
                <a:lnTo>
                  <a:pt x="54648" y="55308"/>
                </a:lnTo>
                <a:lnTo>
                  <a:pt x="48145" y="63220"/>
                </a:lnTo>
                <a:lnTo>
                  <a:pt x="43180" y="65189"/>
                </a:lnTo>
                <a:lnTo>
                  <a:pt x="77043" y="65189"/>
                </a:lnTo>
                <a:lnTo>
                  <a:pt x="77568" y="64287"/>
                </a:lnTo>
                <a:lnTo>
                  <a:pt x="81521" y="53517"/>
                </a:lnTo>
                <a:lnTo>
                  <a:pt x="82511" y="47536"/>
                </a:lnTo>
                <a:lnTo>
                  <a:pt x="82511" y="40957"/>
                </a:lnTo>
                <a:lnTo>
                  <a:pt x="82233" y="34198"/>
                </a:lnTo>
                <a:lnTo>
                  <a:pt x="79639" y="21201"/>
                </a:lnTo>
                <a:lnTo>
                  <a:pt x="78625" y="19240"/>
                </a:lnTo>
                <a:close/>
              </a:path>
              <a:path w="82550" h="111759">
                <a:moveTo>
                  <a:pt x="51384" y="0"/>
                </a:moveTo>
                <a:lnTo>
                  <a:pt x="46101" y="0"/>
                </a:lnTo>
                <a:lnTo>
                  <a:pt x="41427" y="1003"/>
                </a:lnTo>
                <a:lnTo>
                  <a:pt x="33324" y="5016"/>
                </a:lnTo>
                <a:lnTo>
                  <a:pt x="29362" y="7581"/>
                </a:lnTo>
                <a:lnTo>
                  <a:pt x="25488" y="10693"/>
                </a:lnTo>
                <a:lnTo>
                  <a:pt x="74051" y="10693"/>
                </a:lnTo>
                <a:lnTo>
                  <a:pt x="64501" y="2729"/>
                </a:lnTo>
                <a:lnTo>
                  <a:pt x="51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2969" y="6247262"/>
            <a:ext cx="0" cy="84426"/>
          </a:xfrm>
          <a:custGeom>
            <a:avLst/>
            <a:gdLst/>
            <a:ahLst/>
            <a:cxnLst/>
            <a:rect l="l" t="t" r="r" b="b"/>
            <a:pathLst>
              <a:path h="123825">
                <a:moveTo>
                  <a:pt x="0" y="0"/>
                </a:moveTo>
                <a:lnTo>
                  <a:pt x="0" y="123640"/>
                </a:lnTo>
              </a:path>
            </a:pathLst>
          </a:custGeom>
          <a:ln w="269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58225" y="6275636"/>
            <a:ext cx="46691" cy="56284"/>
          </a:xfrm>
          <a:custGeom>
            <a:avLst/>
            <a:gdLst/>
            <a:ahLst/>
            <a:cxnLst/>
            <a:rect l="l" t="t" r="r" b="b"/>
            <a:pathLst>
              <a:path w="79375" h="82550">
                <a:moveTo>
                  <a:pt x="25501" y="2412"/>
                </a:moveTo>
                <a:lnTo>
                  <a:pt x="0" y="2412"/>
                </a:lnTo>
                <a:lnTo>
                  <a:pt x="0" y="82029"/>
                </a:lnTo>
                <a:lnTo>
                  <a:pt x="25501" y="82029"/>
                </a:lnTo>
                <a:lnTo>
                  <a:pt x="25501" y="25450"/>
                </a:lnTo>
                <a:lnTo>
                  <a:pt x="28219" y="23799"/>
                </a:lnTo>
                <a:lnTo>
                  <a:pt x="30772" y="22580"/>
                </a:lnTo>
                <a:lnTo>
                  <a:pt x="35509" y="21069"/>
                </a:lnTo>
                <a:lnTo>
                  <a:pt x="37820" y="20688"/>
                </a:lnTo>
                <a:lnTo>
                  <a:pt x="79387" y="20688"/>
                </a:lnTo>
                <a:lnTo>
                  <a:pt x="79387" y="20078"/>
                </a:lnTo>
                <a:lnTo>
                  <a:pt x="76987" y="12560"/>
                </a:lnTo>
                <a:lnTo>
                  <a:pt x="75506" y="11010"/>
                </a:lnTo>
                <a:lnTo>
                  <a:pt x="25501" y="11010"/>
                </a:lnTo>
                <a:lnTo>
                  <a:pt x="25501" y="2412"/>
                </a:lnTo>
                <a:close/>
              </a:path>
              <a:path w="79375" h="82550">
                <a:moveTo>
                  <a:pt x="79387" y="20688"/>
                </a:moveTo>
                <a:lnTo>
                  <a:pt x="43319" y="20688"/>
                </a:lnTo>
                <a:lnTo>
                  <a:pt x="45834" y="21094"/>
                </a:lnTo>
                <a:lnTo>
                  <a:pt x="49402" y="22707"/>
                </a:lnTo>
                <a:lnTo>
                  <a:pt x="53886" y="39217"/>
                </a:lnTo>
                <a:lnTo>
                  <a:pt x="53886" y="82029"/>
                </a:lnTo>
                <a:lnTo>
                  <a:pt x="79387" y="82029"/>
                </a:lnTo>
                <a:lnTo>
                  <a:pt x="79387" y="20688"/>
                </a:lnTo>
                <a:close/>
              </a:path>
              <a:path w="79375" h="82550">
                <a:moveTo>
                  <a:pt x="60718" y="0"/>
                </a:moveTo>
                <a:lnTo>
                  <a:pt x="47155" y="0"/>
                </a:lnTo>
                <a:lnTo>
                  <a:pt x="42570" y="952"/>
                </a:lnTo>
                <a:lnTo>
                  <a:pt x="34277" y="4737"/>
                </a:lnTo>
                <a:lnTo>
                  <a:pt x="29971" y="7467"/>
                </a:lnTo>
                <a:lnTo>
                  <a:pt x="25501" y="11010"/>
                </a:lnTo>
                <a:lnTo>
                  <a:pt x="75506" y="11010"/>
                </a:lnTo>
                <a:lnTo>
                  <a:pt x="67386" y="2514"/>
                </a:lnTo>
                <a:lnTo>
                  <a:pt x="607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2056" y="6410357"/>
            <a:ext cx="0" cy="218209"/>
          </a:xfrm>
          <a:custGeom>
            <a:avLst/>
            <a:gdLst/>
            <a:ahLst/>
            <a:cxnLst/>
            <a:rect l="l" t="t" r="r" b="b"/>
            <a:pathLst>
              <a:path h="320040">
                <a:moveTo>
                  <a:pt x="0" y="320039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Group 32"/>
          <p:cNvGrpSpPr/>
          <p:nvPr/>
        </p:nvGrpSpPr>
        <p:grpSpPr>
          <a:xfrm>
            <a:off x="4038599" y="1227302"/>
            <a:ext cx="4836459" cy="4563897"/>
            <a:chOff x="6995159" y="357723"/>
            <a:chExt cx="8092440" cy="8310788"/>
          </a:xfrm>
        </p:grpSpPr>
        <p:sp>
          <p:nvSpPr>
            <p:cNvPr id="18" name="object 18"/>
            <p:cNvSpPr/>
            <p:nvPr/>
          </p:nvSpPr>
          <p:spPr>
            <a:xfrm>
              <a:off x="6995159" y="457200"/>
              <a:ext cx="8092440" cy="8211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874252" y="805518"/>
              <a:ext cx="2787650" cy="496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938"/>
              <a:r>
                <a:rPr sz="1100" b="1" spc="47" dirty="0">
                  <a:solidFill>
                    <a:srgbClr val="231F20"/>
                  </a:solidFill>
                  <a:latin typeface="Arial"/>
                  <a:cs typeface="Arial"/>
                </a:rPr>
                <a:t>Oa</a:t>
              </a:r>
              <a:r>
                <a:rPr sz="1100" b="1" spc="6" dirty="0">
                  <a:solidFill>
                    <a:srgbClr val="231F20"/>
                  </a:solidFill>
                  <a:latin typeface="Arial"/>
                  <a:cs typeface="Arial"/>
                </a:rPr>
                <a:t>k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22" dirty="0">
                  <a:solidFill>
                    <a:srgbClr val="231F20"/>
                  </a:solidFill>
                  <a:latin typeface="Arial"/>
                  <a:cs typeface="Arial"/>
                </a:rPr>
                <a:t>G</a:t>
              </a:r>
              <a:r>
                <a:rPr sz="1100" b="1" spc="13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100" b="1" spc="28" dirty="0">
                  <a:solidFill>
                    <a:srgbClr val="231F20"/>
                  </a:solidFill>
                  <a:latin typeface="Arial"/>
                  <a:cs typeface="Arial"/>
                </a:rPr>
                <a:t>ov</a:t>
              </a:r>
              <a:r>
                <a:rPr sz="1100" b="1" spc="-13" dirty="0">
                  <a:solidFill>
                    <a:srgbClr val="231F20"/>
                  </a:solidFill>
                  <a:latin typeface="Arial"/>
                  <a:cs typeface="Arial"/>
                </a:rPr>
                <a:t>e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69" dirty="0">
                  <a:solidFill>
                    <a:srgbClr val="231F20"/>
                  </a:solidFill>
                  <a:latin typeface="Arial"/>
                  <a:cs typeface="Arial"/>
                </a:rPr>
                <a:t>–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53" dirty="0">
                  <a:solidFill>
                    <a:srgbClr val="231F20"/>
                  </a:solidFill>
                  <a:latin typeface="Arial"/>
                  <a:cs typeface="Arial"/>
                </a:rPr>
                <a:t>Mixed-Use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8976614" y="1817353"/>
              <a:ext cx="2669541" cy="496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938"/>
              <a:r>
                <a:rPr sz="1100" b="1" spc="44" dirty="0">
                  <a:solidFill>
                    <a:srgbClr val="231F20"/>
                  </a:solidFill>
                  <a:latin typeface="Arial"/>
                  <a:cs typeface="Arial"/>
                </a:rPr>
                <a:t>93</a:t>
              </a:r>
              <a:r>
                <a:rPr sz="1000" b="1" spc="19" baseline="31746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000" b="1" baseline="31746" dirty="0">
                  <a:solidFill>
                    <a:srgbClr val="231F20"/>
                  </a:solidFill>
                  <a:latin typeface="Arial"/>
                  <a:cs typeface="Arial"/>
                </a:rPr>
                <a:t>d </a:t>
              </a:r>
              <a:r>
                <a:rPr sz="1000" b="1" spc="28" baseline="31746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28" dirty="0">
                  <a:solidFill>
                    <a:srgbClr val="231F20"/>
                  </a:solidFill>
                  <a:latin typeface="Arial"/>
                  <a:cs typeface="Arial"/>
                </a:rPr>
                <a:t>A</a:t>
              </a:r>
              <a:r>
                <a:rPr sz="1100" b="1" spc="31" dirty="0">
                  <a:solidFill>
                    <a:srgbClr val="231F20"/>
                  </a:solidFill>
                  <a:latin typeface="Arial"/>
                  <a:cs typeface="Arial"/>
                </a:rPr>
                <a:t>v</a:t>
              </a:r>
              <a:r>
                <a:rPr sz="1100" b="1" spc="-13" dirty="0">
                  <a:solidFill>
                    <a:srgbClr val="231F20"/>
                  </a:solidFill>
                  <a:latin typeface="Arial"/>
                  <a:cs typeface="Arial"/>
                </a:rPr>
                <a:t>e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69" dirty="0">
                  <a:solidFill>
                    <a:srgbClr val="231F20"/>
                  </a:solidFill>
                  <a:latin typeface="Arial"/>
                  <a:cs typeface="Arial"/>
                </a:rPr>
                <a:t>–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31" dirty="0">
                  <a:solidFill>
                    <a:srgbClr val="231F20"/>
                  </a:solidFill>
                  <a:latin typeface="Arial"/>
                  <a:cs typeface="Arial"/>
                </a:rPr>
                <a:t>Employment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8985104" y="3073688"/>
              <a:ext cx="2580641" cy="496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938"/>
              <a:r>
                <a:rPr sz="1100" b="1" spc="44" dirty="0">
                  <a:solidFill>
                    <a:srgbClr val="231F20"/>
                  </a:solidFill>
                  <a:latin typeface="Arial"/>
                  <a:cs typeface="Arial"/>
                </a:rPr>
                <a:t>85</a:t>
              </a:r>
              <a:r>
                <a:rPr sz="1000" b="1" spc="38" baseline="31746" dirty="0">
                  <a:solidFill>
                    <a:srgbClr val="231F20"/>
                  </a:solidFill>
                  <a:latin typeface="Arial"/>
                  <a:cs typeface="Arial"/>
                </a:rPr>
                <a:t>t</a:t>
              </a:r>
              <a:r>
                <a:rPr sz="1000" b="1" baseline="31746" dirty="0">
                  <a:solidFill>
                    <a:srgbClr val="231F20"/>
                  </a:solidFill>
                  <a:latin typeface="Arial"/>
                  <a:cs typeface="Arial"/>
                </a:rPr>
                <a:t>h</a:t>
              </a:r>
              <a:r>
                <a:rPr sz="1000" b="1" spc="75" baseline="31746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28" dirty="0">
                  <a:solidFill>
                    <a:srgbClr val="231F20"/>
                  </a:solidFill>
                  <a:latin typeface="Arial"/>
                  <a:cs typeface="Arial"/>
                </a:rPr>
                <a:t>A</a:t>
              </a:r>
              <a:r>
                <a:rPr sz="1100" b="1" spc="31" dirty="0">
                  <a:solidFill>
                    <a:srgbClr val="231F20"/>
                  </a:solidFill>
                  <a:latin typeface="Arial"/>
                  <a:cs typeface="Arial"/>
                </a:rPr>
                <a:t>v</a:t>
              </a:r>
              <a:r>
                <a:rPr sz="1100" b="1" spc="-13" dirty="0">
                  <a:solidFill>
                    <a:srgbClr val="231F20"/>
                  </a:solidFill>
                  <a:latin typeface="Arial"/>
                  <a:cs typeface="Arial"/>
                </a:rPr>
                <a:t>e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69" dirty="0">
                  <a:solidFill>
                    <a:srgbClr val="231F20"/>
                  </a:solidFill>
                  <a:latin typeface="Arial"/>
                  <a:cs typeface="Arial"/>
                </a:rPr>
                <a:t>–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34" dirty="0">
                  <a:solidFill>
                    <a:srgbClr val="231F20"/>
                  </a:solidFill>
                  <a:latin typeface="Arial"/>
                  <a:cs typeface="Arial"/>
                </a:rPr>
                <a:t>Institutional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8836852" y="4355447"/>
              <a:ext cx="2605405" cy="496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938"/>
              <a:r>
                <a:rPr sz="1100" b="1" spc="22" dirty="0">
                  <a:solidFill>
                    <a:srgbClr val="231F20"/>
                  </a:solidFill>
                  <a:latin typeface="Arial"/>
                  <a:cs typeface="Arial"/>
                </a:rPr>
                <a:t>B</a:t>
              </a:r>
              <a:r>
                <a:rPr sz="1100" b="1" spc="13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100" b="1" spc="31" dirty="0">
                  <a:solidFill>
                    <a:srgbClr val="231F20"/>
                  </a:solidFill>
                  <a:latin typeface="Arial"/>
                  <a:cs typeface="Arial"/>
                </a:rPr>
                <a:t>ookly</a:t>
              </a:r>
              <a:r>
                <a:rPr sz="1100" b="1" spc="-16" dirty="0">
                  <a:solidFill>
                    <a:srgbClr val="231F20"/>
                  </a:solidFill>
                  <a:latin typeface="Arial"/>
                  <a:cs typeface="Arial"/>
                </a:rPr>
                <a:t>n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16" dirty="0">
                  <a:solidFill>
                    <a:srgbClr val="231F20"/>
                  </a:solidFill>
                  <a:latin typeface="Arial"/>
                  <a:cs typeface="Arial"/>
                </a:rPr>
                <a:t>Blv</a:t>
              </a:r>
              <a:r>
                <a:rPr sz="1100" b="1" spc="-28" dirty="0">
                  <a:solidFill>
                    <a:srgbClr val="231F20"/>
                  </a:solidFill>
                  <a:latin typeface="Arial"/>
                  <a:cs typeface="Arial"/>
                </a:rPr>
                <a:t>d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69" dirty="0">
                  <a:solidFill>
                    <a:srgbClr val="231F20"/>
                  </a:solidFill>
                  <a:latin typeface="Arial"/>
                  <a:cs typeface="Arial"/>
                </a:rPr>
                <a:t>–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44" dirty="0">
                  <a:solidFill>
                    <a:srgbClr val="231F20"/>
                  </a:solidFill>
                  <a:latin typeface="Arial"/>
                  <a:cs typeface="Arial"/>
                </a:rPr>
                <a:t>Retail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9464587" y="6501722"/>
              <a:ext cx="2848610" cy="496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938"/>
              <a:r>
                <a:rPr sz="1100" b="1" spc="44" dirty="0">
                  <a:solidFill>
                    <a:srgbClr val="231F20"/>
                  </a:solidFill>
                  <a:latin typeface="Arial"/>
                  <a:cs typeface="Arial"/>
                </a:rPr>
                <a:t>63</a:t>
              </a:r>
              <a:r>
                <a:rPr sz="1000" b="1" spc="19" baseline="31746" dirty="0">
                  <a:solidFill>
                    <a:srgbClr val="231F20"/>
                  </a:solidFill>
                  <a:latin typeface="Arial"/>
                  <a:cs typeface="Arial"/>
                </a:rPr>
                <a:t>r</a:t>
              </a:r>
              <a:r>
                <a:rPr sz="1000" b="1" baseline="31746" dirty="0">
                  <a:solidFill>
                    <a:srgbClr val="231F20"/>
                  </a:solidFill>
                  <a:latin typeface="Arial"/>
                  <a:cs typeface="Arial"/>
                </a:rPr>
                <a:t>d</a:t>
              </a:r>
              <a:r>
                <a:rPr sz="1000" b="1" spc="75" baseline="31746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28" dirty="0">
                  <a:solidFill>
                    <a:srgbClr val="231F20"/>
                  </a:solidFill>
                  <a:latin typeface="Arial"/>
                  <a:cs typeface="Arial"/>
                </a:rPr>
                <a:t>A</a:t>
              </a:r>
              <a:r>
                <a:rPr sz="1100" b="1" spc="31" dirty="0">
                  <a:solidFill>
                    <a:srgbClr val="231F20"/>
                  </a:solidFill>
                  <a:latin typeface="Arial"/>
                  <a:cs typeface="Arial"/>
                </a:rPr>
                <a:t>v</a:t>
              </a:r>
              <a:r>
                <a:rPr sz="1100" b="1" spc="-13" dirty="0">
                  <a:solidFill>
                    <a:srgbClr val="231F20"/>
                  </a:solidFill>
                  <a:latin typeface="Arial"/>
                  <a:cs typeface="Arial"/>
                </a:rPr>
                <a:t>e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-69" dirty="0">
                  <a:solidFill>
                    <a:srgbClr val="231F20"/>
                  </a:solidFill>
                  <a:latin typeface="Arial"/>
                  <a:cs typeface="Arial"/>
                </a:rPr>
                <a:t>–</a:t>
              </a:r>
              <a:r>
                <a:rPr sz="1100" b="1" spc="8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100" b="1" spc="31" dirty="0">
                  <a:solidFill>
                    <a:srgbClr val="231F20"/>
                  </a:solidFill>
                  <a:latin typeface="Arial"/>
                  <a:cs typeface="Arial"/>
                </a:rPr>
                <a:t>Neighborhood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178672" y="1311028"/>
              <a:ext cx="1266190" cy="1266190"/>
            </a:xfrm>
            <a:custGeom>
              <a:avLst/>
              <a:gdLst/>
              <a:ahLst/>
              <a:cxnLst/>
              <a:rect l="l" t="t" r="r" b="b"/>
              <a:pathLst>
                <a:path w="1266190" h="1266189">
                  <a:moveTo>
                    <a:pt x="632841" y="1265669"/>
                  </a:moveTo>
                  <a:lnTo>
                    <a:pt x="684743" y="1263571"/>
                  </a:lnTo>
                  <a:lnTo>
                    <a:pt x="735490" y="1257386"/>
                  </a:lnTo>
                  <a:lnTo>
                    <a:pt x="784918" y="1247277"/>
                  </a:lnTo>
                  <a:lnTo>
                    <a:pt x="832866" y="1233406"/>
                  </a:lnTo>
                  <a:lnTo>
                    <a:pt x="879169" y="1215936"/>
                  </a:lnTo>
                  <a:lnTo>
                    <a:pt x="923665" y="1195031"/>
                  </a:lnTo>
                  <a:lnTo>
                    <a:pt x="966192" y="1170854"/>
                  </a:lnTo>
                  <a:lnTo>
                    <a:pt x="1006586" y="1143566"/>
                  </a:lnTo>
                  <a:lnTo>
                    <a:pt x="1044685" y="1113331"/>
                  </a:lnTo>
                  <a:lnTo>
                    <a:pt x="1080325" y="1080312"/>
                  </a:lnTo>
                  <a:lnTo>
                    <a:pt x="1113344" y="1044672"/>
                  </a:lnTo>
                  <a:lnTo>
                    <a:pt x="1143579" y="1006574"/>
                  </a:lnTo>
                  <a:lnTo>
                    <a:pt x="1170866" y="966179"/>
                  </a:lnTo>
                  <a:lnTo>
                    <a:pt x="1195044" y="923653"/>
                  </a:lnTo>
                  <a:lnTo>
                    <a:pt x="1215949" y="879156"/>
                  </a:lnTo>
                  <a:lnTo>
                    <a:pt x="1233418" y="832853"/>
                  </a:lnTo>
                  <a:lnTo>
                    <a:pt x="1247289" y="784905"/>
                  </a:lnTo>
                  <a:lnTo>
                    <a:pt x="1257399" y="735477"/>
                  </a:lnTo>
                  <a:lnTo>
                    <a:pt x="1263584" y="684730"/>
                  </a:lnTo>
                  <a:lnTo>
                    <a:pt x="1265682" y="632828"/>
                  </a:lnTo>
                  <a:lnTo>
                    <a:pt x="1263584" y="580926"/>
                  </a:lnTo>
                  <a:lnTo>
                    <a:pt x="1257399" y="530179"/>
                  </a:lnTo>
                  <a:lnTo>
                    <a:pt x="1247289" y="480751"/>
                  </a:lnTo>
                  <a:lnTo>
                    <a:pt x="1233418" y="432804"/>
                  </a:lnTo>
                  <a:lnTo>
                    <a:pt x="1215949" y="386501"/>
                  </a:lnTo>
                  <a:lnTo>
                    <a:pt x="1195044" y="342006"/>
                  </a:lnTo>
                  <a:lnTo>
                    <a:pt x="1170866" y="299480"/>
                  </a:lnTo>
                  <a:lnTo>
                    <a:pt x="1143579" y="259087"/>
                  </a:lnTo>
                  <a:lnTo>
                    <a:pt x="1113344" y="220989"/>
                  </a:lnTo>
                  <a:lnTo>
                    <a:pt x="1080325" y="185350"/>
                  </a:lnTo>
                  <a:lnTo>
                    <a:pt x="1044685" y="152332"/>
                  </a:lnTo>
                  <a:lnTo>
                    <a:pt x="1006586" y="122098"/>
                  </a:lnTo>
                  <a:lnTo>
                    <a:pt x="966192" y="94811"/>
                  </a:lnTo>
                  <a:lnTo>
                    <a:pt x="923665" y="70634"/>
                  </a:lnTo>
                  <a:lnTo>
                    <a:pt x="879169" y="49730"/>
                  </a:lnTo>
                  <a:lnTo>
                    <a:pt x="832866" y="32261"/>
                  </a:lnTo>
                  <a:lnTo>
                    <a:pt x="784918" y="18391"/>
                  </a:lnTo>
                  <a:lnTo>
                    <a:pt x="735490" y="8282"/>
                  </a:lnTo>
                  <a:lnTo>
                    <a:pt x="684743" y="2097"/>
                  </a:lnTo>
                  <a:lnTo>
                    <a:pt x="632841" y="0"/>
                  </a:lnTo>
                  <a:lnTo>
                    <a:pt x="580938" y="2097"/>
                  </a:lnTo>
                  <a:lnTo>
                    <a:pt x="530191" y="8282"/>
                  </a:lnTo>
                  <a:lnTo>
                    <a:pt x="480763" y="18391"/>
                  </a:lnTo>
                  <a:lnTo>
                    <a:pt x="432816" y="32261"/>
                  </a:lnTo>
                  <a:lnTo>
                    <a:pt x="386512" y="49730"/>
                  </a:lnTo>
                  <a:lnTo>
                    <a:pt x="342016" y="70634"/>
                  </a:lnTo>
                  <a:lnTo>
                    <a:pt x="299489" y="94811"/>
                  </a:lnTo>
                  <a:lnTo>
                    <a:pt x="259095" y="122098"/>
                  </a:lnTo>
                  <a:lnTo>
                    <a:pt x="220996" y="152332"/>
                  </a:lnTo>
                  <a:lnTo>
                    <a:pt x="185356" y="185350"/>
                  </a:lnTo>
                  <a:lnTo>
                    <a:pt x="152337" y="220989"/>
                  </a:lnTo>
                  <a:lnTo>
                    <a:pt x="122102" y="259087"/>
                  </a:lnTo>
                  <a:lnTo>
                    <a:pt x="94815" y="299480"/>
                  </a:lnTo>
                  <a:lnTo>
                    <a:pt x="70637" y="342006"/>
                  </a:lnTo>
                  <a:lnTo>
                    <a:pt x="49732" y="386501"/>
                  </a:lnTo>
                  <a:lnTo>
                    <a:pt x="32263" y="432804"/>
                  </a:lnTo>
                  <a:lnTo>
                    <a:pt x="18392" y="480751"/>
                  </a:lnTo>
                  <a:lnTo>
                    <a:pt x="8282" y="530179"/>
                  </a:lnTo>
                  <a:lnTo>
                    <a:pt x="2097" y="580926"/>
                  </a:lnTo>
                  <a:lnTo>
                    <a:pt x="0" y="632828"/>
                  </a:lnTo>
                  <a:lnTo>
                    <a:pt x="2097" y="684730"/>
                  </a:lnTo>
                  <a:lnTo>
                    <a:pt x="8282" y="735477"/>
                  </a:lnTo>
                  <a:lnTo>
                    <a:pt x="18392" y="784905"/>
                  </a:lnTo>
                  <a:lnTo>
                    <a:pt x="32263" y="832853"/>
                  </a:lnTo>
                  <a:lnTo>
                    <a:pt x="49732" y="879156"/>
                  </a:lnTo>
                  <a:lnTo>
                    <a:pt x="70637" y="923653"/>
                  </a:lnTo>
                  <a:lnTo>
                    <a:pt x="94815" y="966179"/>
                  </a:lnTo>
                  <a:lnTo>
                    <a:pt x="122102" y="1006574"/>
                  </a:lnTo>
                  <a:lnTo>
                    <a:pt x="152337" y="1044672"/>
                  </a:lnTo>
                  <a:lnTo>
                    <a:pt x="185356" y="1080312"/>
                  </a:lnTo>
                  <a:lnTo>
                    <a:pt x="220996" y="1113331"/>
                  </a:lnTo>
                  <a:lnTo>
                    <a:pt x="259095" y="1143566"/>
                  </a:lnTo>
                  <a:lnTo>
                    <a:pt x="299489" y="1170854"/>
                  </a:lnTo>
                  <a:lnTo>
                    <a:pt x="342016" y="1195031"/>
                  </a:lnTo>
                  <a:lnTo>
                    <a:pt x="386512" y="1215936"/>
                  </a:lnTo>
                  <a:lnTo>
                    <a:pt x="432816" y="1233406"/>
                  </a:lnTo>
                  <a:lnTo>
                    <a:pt x="480763" y="1247277"/>
                  </a:lnTo>
                  <a:lnTo>
                    <a:pt x="530191" y="1257386"/>
                  </a:lnTo>
                  <a:lnTo>
                    <a:pt x="580938" y="1263571"/>
                  </a:lnTo>
                  <a:lnTo>
                    <a:pt x="632841" y="1265669"/>
                  </a:lnTo>
                  <a:close/>
                </a:path>
              </a:pathLst>
            </a:custGeom>
            <a:ln w="1866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40572" y="357723"/>
              <a:ext cx="1266190" cy="1266190"/>
            </a:xfrm>
            <a:custGeom>
              <a:avLst/>
              <a:gdLst/>
              <a:ahLst/>
              <a:cxnLst/>
              <a:rect l="l" t="t" r="r" b="b"/>
              <a:pathLst>
                <a:path w="1266190" h="1266190">
                  <a:moveTo>
                    <a:pt x="632841" y="1265669"/>
                  </a:moveTo>
                  <a:lnTo>
                    <a:pt x="684743" y="1263571"/>
                  </a:lnTo>
                  <a:lnTo>
                    <a:pt x="735490" y="1257386"/>
                  </a:lnTo>
                  <a:lnTo>
                    <a:pt x="784918" y="1247277"/>
                  </a:lnTo>
                  <a:lnTo>
                    <a:pt x="832866" y="1233406"/>
                  </a:lnTo>
                  <a:lnTo>
                    <a:pt x="879169" y="1215936"/>
                  </a:lnTo>
                  <a:lnTo>
                    <a:pt x="923665" y="1195031"/>
                  </a:lnTo>
                  <a:lnTo>
                    <a:pt x="966192" y="1170854"/>
                  </a:lnTo>
                  <a:lnTo>
                    <a:pt x="1006586" y="1143566"/>
                  </a:lnTo>
                  <a:lnTo>
                    <a:pt x="1044685" y="1113331"/>
                  </a:lnTo>
                  <a:lnTo>
                    <a:pt x="1080325" y="1080312"/>
                  </a:lnTo>
                  <a:lnTo>
                    <a:pt x="1113344" y="1044672"/>
                  </a:lnTo>
                  <a:lnTo>
                    <a:pt x="1143579" y="1006574"/>
                  </a:lnTo>
                  <a:lnTo>
                    <a:pt x="1170866" y="966179"/>
                  </a:lnTo>
                  <a:lnTo>
                    <a:pt x="1195044" y="923653"/>
                  </a:lnTo>
                  <a:lnTo>
                    <a:pt x="1215949" y="879156"/>
                  </a:lnTo>
                  <a:lnTo>
                    <a:pt x="1233418" y="832853"/>
                  </a:lnTo>
                  <a:lnTo>
                    <a:pt x="1247289" y="784905"/>
                  </a:lnTo>
                  <a:lnTo>
                    <a:pt x="1257399" y="735477"/>
                  </a:lnTo>
                  <a:lnTo>
                    <a:pt x="1263584" y="684730"/>
                  </a:lnTo>
                  <a:lnTo>
                    <a:pt x="1265682" y="632828"/>
                  </a:lnTo>
                  <a:lnTo>
                    <a:pt x="1263584" y="580926"/>
                  </a:lnTo>
                  <a:lnTo>
                    <a:pt x="1257399" y="530179"/>
                  </a:lnTo>
                  <a:lnTo>
                    <a:pt x="1247289" y="480751"/>
                  </a:lnTo>
                  <a:lnTo>
                    <a:pt x="1233418" y="432804"/>
                  </a:lnTo>
                  <a:lnTo>
                    <a:pt x="1215949" y="386501"/>
                  </a:lnTo>
                  <a:lnTo>
                    <a:pt x="1195044" y="342006"/>
                  </a:lnTo>
                  <a:lnTo>
                    <a:pt x="1170866" y="299480"/>
                  </a:lnTo>
                  <a:lnTo>
                    <a:pt x="1143579" y="259087"/>
                  </a:lnTo>
                  <a:lnTo>
                    <a:pt x="1113344" y="220989"/>
                  </a:lnTo>
                  <a:lnTo>
                    <a:pt x="1080325" y="185350"/>
                  </a:lnTo>
                  <a:lnTo>
                    <a:pt x="1044685" y="152332"/>
                  </a:lnTo>
                  <a:lnTo>
                    <a:pt x="1006586" y="122098"/>
                  </a:lnTo>
                  <a:lnTo>
                    <a:pt x="966192" y="94811"/>
                  </a:lnTo>
                  <a:lnTo>
                    <a:pt x="923665" y="70634"/>
                  </a:lnTo>
                  <a:lnTo>
                    <a:pt x="879169" y="49730"/>
                  </a:lnTo>
                  <a:lnTo>
                    <a:pt x="832866" y="32261"/>
                  </a:lnTo>
                  <a:lnTo>
                    <a:pt x="784918" y="18391"/>
                  </a:lnTo>
                  <a:lnTo>
                    <a:pt x="735490" y="8282"/>
                  </a:lnTo>
                  <a:lnTo>
                    <a:pt x="684743" y="2097"/>
                  </a:lnTo>
                  <a:lnTo>
                    <a:pt x="632841" y="0"/>
                  </a:lnTo>
                  <a:lnTo>
                    <a:pt x="580938" y="2097"/>
                  </a:lnTo>
                  <a:lnTo>
                    <a:pt x="530191" y="8282"/>
                  </a:lnTo>
                  <a:lnTo>
                    <a:pt x="480763" y="18391"/>
                  </a:lnTo>
                  <a:lnTo>
                    <a:pt x="432816" y="32261"/>
                  </a:lnTo>
                  <a:lnTo>
                    <a:pt x="386512" y="49730"/>
                  </a:lnTo>
                  <a:lnTo>
                    <a:pt x="342016" y="70634"/>
                  </a:lnTo>
                  <a:lnTo>
                    <a:pt x="299489" y="94811"/>
                  </a:lnTo>
                  <a:lnTo>
                    <a:pt x="259095" y="122098"/>
                  </a:lnTo>
                  <a:lnTo>
                    <a:pt x="220996" y="152332"/>
                  </a:lnTo>
                  <a:lnTo>
                    <a:pt x="185356" y="185350"/>
                  </a:lnTo>
                  <a:lnTo>
                    <a:pt x="152337" y="220989"/>
                  </a:lnTo>
                  <a:lnTo>
                    <a:pt x="122102" y="259087"/>
                  </a:lnTo>
                  <a:lnTo>
                    <a:pt x="94815" y="299480"/>
                  </a:lnTo>
                  <a:lnTo>
                    <a:pt x="70637" y="342006"/>
                  </a:lnTo>
                  <a:lnTo>
                    <a:pt x="49732" y="386501"/>
                  </a:lnTo>
                  <a:lnTo>
                    <a:pt x="32263" y="432804"/>
                  </a:lnTo>
                  <a:lnTo>
                    <a:pt x="18392" y="480751"/>
                  </a:lnTo>
                  <a:lnTo>
                    <a:pt x="8282" y="530179"/>
                  </a:lnTo>
                  <a:lnTo>
                    <a:pt x="2097" y="580926"/>
                  </a:lnTo>
                  <a:lnTo>
                    <a:pt x="0" y="632828"/>
                  </a:lnTo>
                  <a:lnTo>
                    <a:pt x="2097" y="684730"/>
                  </a:lnTo>
                  <a:lnTo>
                    <a:pt x="8282" y="735477"/>
                  </a:lnTo>
                  <a:lnTo>
                    <a:pt x="18392" y="784905"/>
                  </a:lnTo>
                  <a:lnTo>
                    <a:pt x="32263" y="832853"/>
                  </a:lnTo>
                  <a:lnTo>
                    <a:pt x="49732" y="879156"/>
                  </a:lnTo>
                  <a:lnTo>
                    <a:pt x="70637" y="923653"/>
                  </a:lnTo>
                  <a:lnTo>
                    <a:pt x="94815" y="966179"/>
                  </a:lnTo>
                  <a:lnTo>
                    <a:pt x="122102" y="1006574"/>
                  </a:lnTo>
                  <a:lnTo>
                    <a:pt x="152337" y="1044672"/>
                  </a:lnTo>
                  <a:lnTo>
                    <a:pt x="185356" y="1080312"/>
                  </a:lnTo>
                  <a:lnTo>
                    <a:pt x="220996" y="1113331"/>
                  </a:lnTo>
                  <a:lnTo>
                    <a:pt x="259095" y="1143566"/>
                  </a:lnTo>
                  <a:lnTo>
                    <a:pt x="299489" y="1170854"/>
                  </a:lnTo>
                  <a:lnTo>
                    <a:pt x="342016" y="1195031"/>
                  </a:lnTo>
                  <a:lnTo>
                    <a:pt x="386512" y="1215936"/>
                  </a:lnTo>
                  <a:lnTo>
                    <a:pt x="432816" y="1233406"/>
                  </a:lnTo>
                  <a:lnTo>
                    <a:pt x="480763" y="1247277"/>
                  </a:lnTo>
                  <a:lnTo>
                    <a:pt x="530191" y="1257386"/>
                  </a:lnTo>
                  <a:lnTo>
                    <a:pt x="580938" y="1263571"/>
                  </a:lnTo>
                  <a:lnTo>
                    <a:pt x="632841" y="1265669"/>
                  </a:lnTo>
                  <a:close/>
                </a:path>
              </a:pathLst>
            </a:custGeom>
            <a:ln w="1866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65972" y="2582765"/>
              <a:ext cx="1266190" cy="1266190"/>
            </a:xfrm>
            <a:custGeom>
              <a:avLst/>
              <a:gdLst/>
              <a:ahLst/>
              <a:cxnLst/>
              <a:rect l="l" t="t" r="r" b="b"/>
              <a:pathLst>
                <a:path w="1266190" h="1266189">
                  <a:moveTo>
                    <a:pt x="632841" y="1265669"/>
                  </a:moveTo>
                  <a:lnTo>
                    <a:pt x="684743" y="1263571"/>
                  </a:lnTo>
                  <a:lnTo>
                    <a:pt x="735490" y="1257386"/>
                  </a:lnTo>
                  <a:lnTo>
                    <a:pt x="784918" y="1247277"/>
                  </a:lnTo>
                  <a:lnTo>
                    <a:pt x="832866" y="1233406"/>
                  </a:lnTo>
                  <a:lnTo>
                    <a:pt x="879169" y="1215936"/>
                  </a:lnTo>
                  <a:lnTo>
                    <a:pt x="923665" y="1195031"/>
                  </a:lnTo>
                  <a:lnTo>
                    <a:pt x="966192" y="1170854"/>
                  </a:lnTo>
                  <a:lnTo>
                    <a:pt x="1006586" y="1143566"/>
                  </a:lnTo>
                  <a:lnTo>
                    <a:pt x="1044685" y="1113331"/>
                  </a:lnTo>
                  <a:lnTo>
                    <a:pt x="1080325" y="1080312"/>
                  </a:lnTo>
                  <a:lnTo>
                    <a:pt x="1113344" y="1044672"/>
                  </a:lnTo>
                  <a:lnTo>
                    <a:pt x="1143579" y="1006574"/>
                  </a:lnTo>
                  <a:lnTo>
                    <a:pt x="1170866" y="966179"/>
                  </a:lnTo>
                  <a:lnTo>
                    <a:pt x="1195044" y="923653"/>
                  </a:lnTo>
                  <a:lnTo>
                    <a:pt x="1215949" y="879156"/>
                  </a:lnTo>
                  <a:lnTo>
                    <a:pt x="1233418" y="832853"/>
                  </a:lnTo>
                  <a:lnTo>
                    <a:pt x="1247289" y="784905"/>
                  </a:lnTo>
                  <a:lnTo>
                    <a:pt x="1257399" y="735477"/>
                  </a:lnTo>
                  <a:lnTo>
                    <a:pt x="1263584" y="684730"/>
                  </a:lnTo>
                  <a:lnTo>
                    <a:pt x="1265682" y="632828"/>
                  </a:lnTo>
                  <a:lnTo>
                    <a:pt x="1263584" y="580926"/>
                  </a:lnTo>
                  <a:lnTo>
                    <a:pt x="1257399" y="530179"/>
                  </a:lnTo>
                  <a:lnTo>
                    <a:pt x="1247289" y="480751"/>
                  </a:lnTo>
                  <a:lnTo>
                    <a:pt x="1233418" y="432804"/>
                  </a:lnTo>
                  <a:lnTo>
                    <a:pt x="1215949" y="386501"/>
                  </a:lnTo>
                  <a:lnTo>
                    <a:pt x="1195044" y="342006"/>
                  </a:lnTo>
                  <a:lnTo>
                    <a:pt x="1170866" y="299480"/>
                  </a:lnTo>
                  <a:lnTo>
                    <a:pt x="1143579" y="259087"/>
                  </a:lnTo>
                  <a:lnTo>
                    <a:pt x="1113344" y="220989"/>
                  </a:lnTo>
                  <a:lnTo>
                    <a:pt x="1080325" y="185350"/>
                  </a:lnTo>
                  <a:lnTo>
                    <a:pt x="1044685" y="152332"/>
                  </a:lnTo>
                  <a:lnTo>
                    <a:pt x="1006586" y="122098"/>
                  </a:lnTo>
                  <a:lnTo>
                    <a:pt x="966192" y="94811"/>
                  </a:lnTo>
                  <a:lnTo>
                    <a:pt x="923665" y="70634"/>
                  </a:lnTo>
                  <a:lnTo>
                    <a:pt x="879169" y="49730"/>
                  </a:lnTo>
                  <a:lnTo>
                    <a:pt x="832866" y="32261"/>
                  </a:lnTo>
                  <a:lnTo>
                    <a:pt x="784918" y="18391"/>
                  </a:lnTo>
                  <a:lnTo>
                    <a:pt x="735490" y="8282"/>
                  </a:lnTo>
                  <a:lnTo>
                    <a:pt x="684743" y="2097"/>
                  </a:lnTo>
                  <a:lnTo>
                    <a:pt x="632841" y="0"/>
                  </a:lnTo>
                  <a:lnTo>
                    <a:pt x="580938" y="2097"/>
                  </a:lnTo>
                  <a:lnTo>
                    <a:pt x="530191" y="8282"/>
                  </a:lnTo>
                  <a:lnTo>
                    <a:pt x="480763" y="18391"/>
                  </a:lnTo>
                  <a:lnTo>
                    <a:pt x="432816" y="32261"/>
                  </a:lnTo>
                  <a:lnTo>
                    <a:pt x="386512" y="49730"/>
                  </a:lnTo>
                  <a:lnTo>
                    <a:pt x="342016" y="70634"/>
                  </a:lnTo>
                  <a:lnTo>
                    <a:pt x="299489" y="94811"/>
                  </a:lnTo>
                  <a:lnTo>
                    <a:pt x="259095" y="122098"/>
                  </a:lnTo>
                  <a:lnTo>
                    <a:pt x="220996" y="152332"/>
                  </a:lnTo>
                  <a:lnTo>
                    <a:pt x="185356" y="185350"/>
                  </a:lnTo>
                  <a:lnTo>
                    <a:pt x="152337" y="220989"/>
                  </a:lnTo>
                  <a:lnTo>
                    <a:pt x="122102" y="259087"/>
                  </a:lnTo>
                  <a:lnTo>
                    <a:pt x="94815" y="299480"/>
                  </a:lnTo>
                  <a:lnTo>
                    <a:pt x="70637" y="342006"/>
                  </a:lnTo>
                  <a:lnTo>
                    <a:pt x="49732" y="386501"/>
                  </a:lnTo>
                  <a:lnTo>
                    <a:pt x="32263" y="432804"/>
                  </a:lnTo>
                  <a:lnTo>
                    <a:pt x="18392" y="480751"/>
                  </a:lnTo>
                  <a:lnTo>
                    <a:pt x="8282" y="530179"/>
                  </a:lnTo>
                  <a:lnTo>
                    <a:pt x="2097" y="580926"/>
                  </a:lnTo>
                  <a:lnTo>
                    <a:pt x="0" y="632828"/>
                  </a:lnTo>
                  <a:lnTo>
                    <a:pt x="2097" y="684730"/>
                  </a:lnTo>
                  <a:lnTo>
                    <a:pt x="8282" y="735477"/>
                  </a:lnTo>
                  <a:lnTo>
                    <a:pt x="18392" y="784905"/>
                  </a:lnTo>
                  <a:lnTo>
                    <a:pt x="32263" y="832853"/>
                  </a:lnTo>
                  <a:lnTo>
                    <a:pt x="49732" y="879156"/>
                  </a:lnTo>
                  <a:lnTo>
                    <a:pt x="70637" y="923653"/>
                  </a:lnTo>
                  <a:lnTo>
                    <a:pt x="94815" y="966179"/>
                  </a:lnTo>
                  <a:lnTo>
                    <a:pt x="122102" y="1006574"/>
                  </a:lnTo>
                  <a:lnTo>
                    <a:pt x="152337" y="1044672"/>
                  </a:lnTo>
                  <a:lnTo>
                    <a:pt x="185356" y="1080312"/>
                  </a:lnTo>
                  <a:lnTo>
                    <a:pt x="220996" y="1113331"/>
                  </a:lnTo>
                  <a:lnTo>
                    <a:pt x="259095" y="1143566"/>
                  </a:lnTo>
                  <a:lnTo>
                    <a:pt x="299489" y="1170854"/>
                  </a:lnTo>
                  <a:lnTo>
                    <a:pt x="342016" y="1195031"/>
                  </a:lnTo>
                  <a:lnTo>
                    <a:pt x="386512" y="1215936"/>
                  </a:lnTo>
                  <a:lnTo>
                    <a:pt x="432816" y="1233406"/>
                  </a:lnTo>
                  <a:lnTo>
                    <a:pt x="480763" y="1247277"/>
                  </a:lnTo>
                  <a:lnTo>
                    <a:pt x="530191" y="1257386"/>
                  </a:lnTo>
                  <a:lnTo>
                    <a:pt x="580938" y="1263571"/>
                  </a:lnTo>
                  <a:lnTo>
                    <a:pt x="632841" y="1265669"/>
                  </a:lnTo>
                  <a:close/>
                </a:path>
              </a:pathLst>
            </a:custGeom>
            <a:ln w="1866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65972" y="3841081"/>
              <a:ext cx="1266190" cy="1266190"/>
            </a:xfrm>
            <a:custGeom>
              <a:avLst/>
              <a:gdLst/>
              <a:ahLst/>
              <a:cxnLst/>
              <a:rect l="l" t="t" r="r" b="b"/>
              <a:pathLst>
                <a:path w="1266190" h="1266189">
                  <a:moveTo>
                    <a:pt x="632841" y="1265669"/>
                  </a:moveTo>
                  <a:lnTo>
                    <a:pt x="684743" y="1263571"/>
                  </a:lnTo>
                  <a:lnTo>
                    <a:pt x="735490" y="1257386"/>
                  </a:lnTo>
                  <a:lnTo>
                    <a:pt x="784918" y="1247277"/>
                  </a:lnTo>
                  <a:lnTo>
                    <a:pt x="832866" y="1233406"/>
                  </a:lnTo>
                  <a:lnTo>
                    <a:pt x="879169" y="1215936"/>
                  </a:lnTo>
                  <a:lnTo>
                    <a:pt x="923665" y="1195031"/>
                  </a:lnTo>
                  <a:lnTo>
                    <a:pt x="966192" y="1170854"/>
                  </a:lnTo>
                  <a:lnTo>
                    <a:pt x="1006586" y="1143566"/>
                  </a:lnTo>
                  <a:lnTo>
                    <a:pt x="1044685" y="1113331"/>
                  </a:lnTo>
                  <a:lnTo>
                    <a:pt x="1080325" y="1080312"/>
                  </a:lnTo>
                  <a:lnTo>
                    <a:pt x="1113344" y="1044672"/>
                  </a:lnTo>
                  <a:lnTo>
                    <a:pt x="1143579" y="1006574"/>
                  </a:lnTo>
                  <a:lnTo>
                    <a:pt x="1170866" y="966179"/>
                  </a:lnTo>
                  <a:lnTo>
                    <a:pt x="1195044" y="923653"/>
                  </a:lnTo>
                  <a:lnTo>
                    <a:pt x="1215949" y="879156"/>
                  </a:lnTo>
                  <a:lnTo>
                    <a:pt x="1233418" y="832853"/>
                  </a:lnTo>
                  <a:lnTo>
                    <a:pt x="1247289" y="784905"/>
                  </a:lnTo>
                  <a:lnTo>
                    <a:pt x="1257399" y="735477"/>
                  </a:lnTo>
                  <a:lnTo>
                    <a:pt x="1263584" y="684730"/>
                  </a:lnTo>
                  <a:lnTo>
                    <a:pt x="1265682" y="632828"/>
                  </a:lnTo>
                  <a:lnTo>
                    <a:pt x="1263584" y="580926"/>
                  </a:lnTo>
                  <a:lnTo>
                    <a:pt x="1257399" y="530179"/>
                  </a:lnTo>
                  <a:lnTo>
                    <a:pt x="1247289" y="480751"/>
                  </a:lnTo>
                  <a:lnTo>
                    <a:pt x="1233418" y="432804"/>
                  </a:lnTo>
                  <a:lnTo>
                    <a:pt x="1215949" y="386501"/>
                  </a:lnTo>
                  <a:lnTo>
                    <a:pt x="1195044" y="342006"/>
                  </a:lnTo>
                  <a:lnTo>
                    <a:pt x="1170866" y="299480"/>
                  </a:lnTo>
                  <a:lnTo>
                    <a:pt x="1143579" y="259087"/>
                  </a:lnTo>
                  <a:lnTo>
                    <a:pt x="1113344" y="220989"/>
                  </a:lnTo>
                  <a:lnTo>
                    <a:pt x="1080325" y="185350"/>
                  </a:lnTo>
                  <a:lnTo>
                    <a:pt x="1044685" y="152332"/>
                  </a:lnTo>
                  <a:lnTo>
                    <a:pt x="1006586" y="122098"/>
                  </a:lnTo>
                  <a:lnTo>
                    <a:pt x="966192" y="94811"/>
                  </a:lnTo>
                  <a:lnTo>
                    <a:pt x="923665" y="70634"/>
                  </a:lnTo>
                  <a:lnTo>
                    <a:pt x="879169" y="49730"/>
                  </a:lnTo>
                  <a:lnTo>
                    <a:pt x="832866" y="32261"/>
                  </a:lnTo>
                  <a:lnTo>
                    <a:pt x="784918" y="18391"/>
                  </a:lnTo>
                  <a:lnTo>
                    <a:pt x="735490" y="8282"/>
                  </a:lnTo>
                  <a:lnTo>
                    <a:pt x="684743" y="2097"/>
                  </a:lnTo>
                  <a:lnTo>
                    <a:pt x="632841" y="0"/>
                  </a:lnTo>
                  <a:lnTo>
                    <a:pt x="580938" y="2097"/>
                  </a:lnTo>
                  <a:lnTo>
                    <a:pt x="530191" y="8282"/>
                  </a:lnTo>
                  <a:lnTo>
                    <a:pt x="480763" y="18391"/>
                  </a:lnTo>
                  <a:lnTo>
                    <a:pt x="432816" y="32261"/>
                  </a:lnTo>
                  <a:lnTo>
                    <a:pt x="386512" y="49730"/>
                  </a:lnTo>
                  <a:lnTo>
                    <a:pt x="342016" y="70634"/>
                  </a:lnTo>
                  <a:lnTo>
                    <a:pt x="299489" y="94811"/>
                  </a:lnTo>
                  <a:lnTo>
                    <a:pt x="259095" y="122098"/>
                  </a:lnTo>
                  <a:lnTo>
                    <a:pt x="220996" y="152332"/>
                  </a:lnTo>
                  <a:lnTo>
                    <a:pt x="185356" y="185350"/>
                  </a:lnTo>
                  <a:lnTo>
                    <a:pt x="152337" y="220989"/>
                  </a:lnTo>
                  <a:lnTo>
                    <a:pt x="122102" y="259087"/>
                  </a:lnTo>
                  <a:lnTo>
                    <a:pt x="94815" y="299480"/>
                  </a:lnTo>
                  <a:lnTo>
                    <a:pt x="70637" y="342006"/>
                  </a:lnTo>
                  <a:lnTo>
                    <a:pt x="49732" y="386501"/>
                  </a:lnTo>
                  <a:lnTo>
                    <a:pt x="32263" y="432804"/>
                  </a:lnTo>
                  <a:lnTo>
                    <a:pt x="18392" y="480751"/>
                  </a:lnTo>
                  <a:lnTo>
                    <a:pt x="8282" y="530179"/>
                  </a:lnTo>
                  <a:lnTo>
                    <a:pt x="2097" y="580926"/>
                  </a:lnTo>
                  <a:lnTo>
                    <a:pt x="0" y="632828"/>
                  </a:lnTo>
                  <a:lnTo>
                    <a:pt x="2097" y="684730"/>
                  </a:lnTo>
                  <a:lnTo>
                    <a:pt x="8282" y="735477"/>
                  </a:lnTo>
                  <a:lnTo>
                    <a:pt x="18392" y="784905"/>
                  </a:lnTo>
                  <a:lnTo>
                    <a:pt x="32263" y="832853"/>
                  </a:lnTo>
                  <a:lnTo>
                    <a:pt x="49732" y="879156"/>
                  </a:lnTo>
                  <a:lnTo>
                    <a:pt x="70637" y="923653"/>
                  </a:lnTo>
                  <a:lnTo>
                    <a:pt x="94815" y="966179"/>
                  </a:lnTo>
                  <a:lnTo>
                    <a:pt x="122102" y="1006574"/>
                  </a:lnTo>
                  <a:lnTo>
                    <a:pt x="152337" y="1044672"/>
                  </a:lnTo>
                  <a:lnTo>
                    <a:pt x="185356" y="1080312"/>
                  </a:lnTo>
                  <a:lnTo>
                    <a:pt x="220996" y="1113331"/>
                  </a:lnTo>
                  <a:lnTo>
                    <a:pt x="259095" y="1143566"/>
                  </a:lnTo>
                  <a:lnTo>
                    <a:pt x="299489" y="1170854"/>
                  </a:lnTo>
                  <a:lnTo>
                    <a:pt x="342016" y="1195031"/>
                  </a:lnTo>
                  <a:lnTo>
                    <a:pt x="386512" y="1215936"/>
                  </a:lnTo>
                  <a:lnTo>
                    <a:pt x="432816" y="1233406"/>
                  </a:lnTo>
                  <a:lnTo>
                    <a:pt x="480763" y="1247277"/>
                  </a:lnTo>
                  <a:lnTo>
                    <a:pt x="530191" y="1257386"/>
                  </a:lnTo>
                  <a:lnTo>
                    <a:pt x="580938" y="1263571"/>
                  </a:lnTo>
                  <a:lnTo>
                    <a:pt x="632841" y="1265669"/>
                  </a:lnTo>
                  <a:close/>
                </a:path>
              </a:pathLst>
            </a:custGeom>
            <a:ln w="1866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78840" y="6038220"/>
              <a:ext cx="1266190" cy="1266190"/>
            </a:xfrm>
            <a:custGeom>
              <a:avLst/>
              <a:gdLst/>
              <a:ahLst/>
              <a:cxnLst/>
              <a:rect l="l" t="t" r="r" b="b"/>
              <a:pathLst>
                <a:path w="1266190" h="1266190">
                  <a:moveTo>
                    <a:pt x="632841" y="1265669"/>
                  </a:moveTo>
                  <a:lnTo>
                    <a:pt x="684743" y="1263571"/>
                  </a:lnTo>
                  <a:lnTo>
                    <a:pt x="735490" y="1257386"/>
                  </a:lnTo>
                  <a:lnTo>
                    <a:pt x="784918" y="1247277"/>
                  </a:lnTo>
                  <a:lnTo>
                    <a:pt x="832866" y="1233406"/>
                  </a:lnTo>
                  <a:lnTo>
                    <a:pt x="879169" y="1215936"/>
                  </a:lnTo>
                  <a:lnTo>
                    <a:pt x="923665" y="1195031"/>
                  </a:lnTo>
                  <a:lnTo>
                    <a:pt x="966192" y="1170854"/>
                  </a:lnTo>
                  <a:lnTo>
                    <a:pt x="1006586" y="1143566"/>
                  </a:lnTo>
                  <a:lnTo>
                    <a:pt x="1044685" y="1113331"/>
                  </a:lnTo>
                  <a:lnTo>
                    <a:pt x="1080325" y="1080312"/>
                  </a:lnTo>
                  <a:lnTo>
                    <a:pt x="1113344" y="1044672"/>
                  </a:lnTo>
                  <a:lnTo>
                    <a:pt x="1143579" y="1006574"/>
                  </a:lnTo>
                  <a:lnTo>
                    <a:pt x="1170866" y="966179"/>
                  </a:lnTo>
                  <a:lnTo>
                    <a:pt x="1195044" y="923653"/>
                  </a:lnTo>
                  <a:lnTo>
                    <a:pt x="1215949" y="879156"/>
                  </a:lnTo>
                  <a:lnTo>
                    <a:pt x="1233418" y="832853"/>
                  </a:lnTo>
                  <a:lnTo>
                    <a:pt x="1247289" y="784905"/>
                  </a:lnTo>
                  <a:lnTo>
                    <a:pt x="1257399" y="735477"/>
                  </a:lnTo>
                  <a:lnTo>
                    <a:pt x="1263584" y="684730"/>
                  </a:lnTo>
                  <a:lnTo>
                    <a:pt x="1265682" y="632828"/>
                  </a:lnTo>
                  <a:lnTo>
                    <a:pt x="1263584" y="580926"/>
                  </a:lnTo>
                  <a:lnTo>
                    <a:pt x="1257399" y="530179"/>
                  </a:lnTo>
                  <a:lnTo>
                    <a:pt x="1247289" y="480751"/>
                  </a:lnTo>
                  <a:lnTo>
                    <a:pt x="1233418" y="432804"/>
                  </a:lnTo>
                  <a:lnTo>
                    <a:pt x="1215949" y="386501"/>
                  </a:lnTo>
                  <a:lnTo>
                    <a:pt x="1195044" y="342006"/>
                  </a:lnTo>
                  <a:lnTo>
                    <a:pt x="1170866" y="299480"/>
                  </a:lnTo>
                  <a:lnTo>
                    <a:pt x="1143579" y="259087"/>
                  </a:lnTo>
                  <a:lnTo>
                    <a:pt x="1113344" y="220989"/>
                  </a:lnTo>
                  <a:lnTo>
                    <a:pt x="1080325" y="185350"/>
                  </a:lnTo>
                  <a:lnTo>
                    <a:pt x="1044685" y="152332"/>
                  </a:lnTo>
                  <a:lnTo>
                    <a:pt x="1006586" y="122098"/>
                  </a:lnTo>
                  <a:lnTo>
                    <a:pt x="966192" y="94811"/>
                  </a:lnTo>
                  <a:lnTo>
                    <a:pt x="923665" y="70634"/>
                  </a:lnTo>
                  <a:lnTo>
                    <a:pt x="879169" y="49730"/>
                  </a:lnTo>
                  <a:lnTo>
                    <a:pt x="832866" y="32261"/>
                  </a:lnTo>
                  <a:lnTo>
                    <a:pt x="784918" y="18391"/>
                  </a:lnTo>
                  <a:lnTo>
                    <a:pt x="735490" y="8282"/>
                  </a:lnTo>
                  <a:lnTo>
                    <a:pt x="684743" y="2097"/>
                  </a:lnTo>
                  <a:lnTo>
                    <a:pt x="632841" y="0"/>
                  </a:lnTo>
                  <a:lnTo>
                    <a:pt x="580938" y="2097"/>
                  </a:lnTo>
                  <a:lnTo>
                    <a:pt x="530191" y="8282"/>
                  </a:lnTo>
                  <a:lnTo>
                    <a:pt x="480763" y="18391"/>
                  </a:lnTo>
                  <a:lnTo>
                    <a:pt x="432816" y="32261"/>
                  </a:lnTo>
                  <a:lnTo>
                    <a:pt x="386512" y="49730"/>
                  </a:lnTo>
                  <a:lnTo>
                    <a:pt x="342016" y="70634"/>
                  </a:lnTo>
                  <a:lnTo>
                    <a:pt x="299489" y="94811"/>
                  </a:lnTo>
                  <a:lnTo>
                    <a:pt x="259095" y="122098"/>
                  </a:lnTo>
                  <a:lnTo>
                    <a:pt x="220996" y="152332"/>
                  </a:lnTo>
                  <a:lnTo>
                    <a:pt x="185356" y="185350"/>
                  </a:lnTo>
                  <a:lnTo>
                    <a:pt x="152337" y="220989"/>
                  </a:lnTo>
                  <a:lnTo>
                    <a:pt x="122102" y="259087"/>
                  </a:lnTo>
                  <a:lnTo>
                    <a:pt x="94815" y="299480"/>
                  </a:lnTo>
                  <a:lnTo>
                    <a:pt x="70637" y="342006"/>
                  </a:lnTo>
                  <a:lnTo>
                    <a:pt x="49732" y="386501"/>
                  </a:lnTo>
                  <a:lnTo>
                    <a:pt x="32263" y="432804"/>
                  </a:lnTo>
                  <a:lnTo>
                    <a:pt x="18392" y="480751"/>
                  </a:lnTo>
                  <a:lnTo>
                    <a:pt x="8282" y="530179"/>
                  </a:lnTo>
                  <a:lnTo>
                    <a:pt x="2097" y="580926"/>
                  </a:lnTo>
                  <a:lnTo>
                    <a:pt x="0" y="632828"/>
                  </a:lnTo>
                  <a:lnTo>
                    <a:pt x="2097" y="684730"/>
                  </a:lnTo>
                  <a:lnTo>
                    <a:pt x="8282" y="735477"/>
                  </a:lnTo>
                  <a:lnTo>
                    <a:pt x="18392" y="784905"/>
                  </a:lnTo>
                  <a:lnTo>
                    <a:pt x="32263" y="832853"/>
                  </a:lnTo>
                  <a:lnTo>
                    <a:pt x="49732" y="879156"/>
                  </a:lnTo>
                  <a:lnTo>
                    <a:pt x="70637" y="923653"/>
                  </a:lnTo>
                  <a:lnTo>
                    <a:pt x="94815" y="966179"/>
                  </a:lnTo>
                  <a:lnTo>
                    <a:pt x="122102" y="1006574"/>
                  </a:lnTo>
                  <a:lnTo>
                    <a:pt x="152337" y="1044672"/>
                  </a:lnTo>
                  <a:lnTo>
                    <a:pt x="185356" y="1080312"/>
                  </a:lnTo>
                  <a:lnTo>
                    <a:pt x="220996" y="1113331"/>
                  </a:lnTo>
                  <a:lnTo>
                    <a:pt x="259095" y="1143566"/>
                  </a:lnTo>
                  <a:lnTo>
                    <a:pt x="299489" y="1170854"/>
                  </a:lnTo>
                  <a:lnTo>
                    <a:pt x="342016" y="1195031"/>
                  </a:lnTo>
                  <a:lnTo>
                    <a:pt x="386512" y="1215936"/>
                  </a:lnTo>
                  <a:lnTo>
                    <a:pt x="432816" y="1233406"/>
                  </a:lnTo>
                  <a:lnTo>
                    <a:pt x="480763" y="1247277"/>
                  </a:lnTo>
                  <a:lnTo>
                    <a:pt x="530191" y="1257386"/>
                  </a:lnTo>
                  <a:lnTo>
                    <a:pt x="580938" y="1263571"/>
                  </a:lnTo>
                  <a:lnTo>
                    <a:pt x="632841" y="1265669"/>
                  </a:lnTo>
                  <a:close/>
                </a:path>
              </a:pathLst>
            </a:custGeom>
            <a:ln w="1866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70031" y="6442533"/>
            <a:ext cx="142127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100" spc="44" dirty="0">
                <a:solidFill>
                  <a:srgbClr val="231F20"/>
                </a:solidFill>
                <a:latin typeface="Arial"/>
                <a:cs typeface="Arial"/>
              </a:rPr>
              <a:t>Statio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1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44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spc="8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44" dirty="0">
                <a:solidFill>
                  <a:srgbClr val="231F20"/>
                </a:solidFill>
                <a:latin typeface="Arial"/>
                <a:cs typeface="Arial"/>
              </a:rPr>
              <a:t>Planning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21686" y="6442533"/>
            <a:ext cx="16764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100" spc="44" dirty="0">
                <a:solidFill>
                  <a:srgbClr val="231F20"/>
                </a:solidFill>
                <a:latin typeface="Arial"/>
                <a:cs typeface="Arial"/>
              </a:rPr>
              <a:t>Brookly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100" spc="8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34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1100" spc="-3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100" spc="8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spc="44" dirty="0">
                <a:solidFill>
                  <a:srgbClr val="231F20"/>
                </a:solidFill>
                <a:latin typeface="Arial"/>
                <a:cs typeface="Arial"/>
              </a:rPr>
              <a:t>Minnesota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02128" y="3303092"/>
            <a:ext cx="168316" cy="334707"/>
          </a:xfrm>
          <a:prstGeom prst="rect">
            <a:avLst/>
          </a:prstGeom>
        </p:spPr>
        <p:txBody>
          <a:bodyPr wrap="none" lIns="57150" tIns="28575" rIns="57150" bIns="28575"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502128" y="3303092"/>
            <a:ext cx="168316" cy="334707"/>
          </a:xfrm>
          <a:prstGeom prst="rect">
            <a:avLst/>
          </a:prstGeom>
        </p:spPr>
        <p:txBody>
          <a:bodyPr wrap="none" lIns="57150" tIns="28575" rIns="57150" bIns="28575"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34" name="object 2"/>
          <p:cNvSpPr txBox="1">
            <a:spLocks/>
          </p:cNvSpPr>
          <p:nvPr/>
        </p:nvSpPr>
        <p:spPr>
          <a:xfrm>
            <a:off x="0" y="304800"/>
            <a:ext cx="8003792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marL="2072878" algn="l"/>
            <a:r>
              <a:rPr lang="en-US" sz="3600" spc="-131" dirty="0" smtClean="0"/>
              <a:t>Five Stations in Brooklyn Park</a:t>
            </a:r>
            <a:endParaRPr lang="en-US" sz="3600" spc="84" dirty="0"/>
          </a:p>
        </p:txBody>
      </p:sp>
      <p:sp>
        <p:nvSpPr>
          <p:cNvPr id="35" name="object 14"/>
          <p:cNvSpPr/>
          <p:nvPr/>
        </p:nvSpPr>
        <p:spPr>
          <a:xfrm>
            <a:off x="268941" y="4856035"/>
            <a:ext cx="1748118" cy="1103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5"/>
          <p:cNvSpPr/>
          <p:nvPr/>
        </p:nvSpPr>
        <p:spPr>
          <a:xfrm>
            <a:off x="268941" y="3627769"/>
            <a:ext cx="1748118" cy="11035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6"/>
          <p:cNvSpPr/>
          <p:nvPr/>
        </p:nvSpPr>
        <p:spPr>
          <a:xfrm>
            <a:off x="2124635" y="4856035"/>
            <a:ext cx="1748118" cy="1103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7"/>
          <p:cNvSpPr txBox="1"/>
          <p:nvPr/>
        </p:nvSpPr>
        <p:spPr>
          <a:xfrm>
            <a:off x="268942" y="1356785"/>
            <a:ext cx="3769658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">
              <a:buClr>
                <a:srgbClr val="231F20"/>
              </a:buClr>
              <a:tabLst>
                <a:tab pos="317103" algn="l"/>
                <a:tab pos="317500" algn="l"/>
              </a:tabLst>
            </a:pPr>
            <a:r>
              <a:rPr lang="en-US" spc="-22" dirty="0" smtClean="0">
                <a:solidFill>
                  <a:srgbClr val="231F20"/>
                </a:solidFill>
                <a:latin typeface="Arial"/>
                <a:cs typeface="Arial"/>
              </a:rPr>
              <a:t>Station Area Planning Focus</a:t>
            </a:r>
          </a:p>
          <a:p>
            <a:pPr marL="317500" indent="-309563">
              <a:buClr>
                <a:srgbClr val="231F20"/>
              </a:buClr>
              <a:buFont typeface="Arial"/>
              <a:buChar char="•"/>
              <a:tabLst>
                <a:tab pos="317103" algn="l"/>
                <a:tab pos="317500" algn="l"/>
              </a:tabLst>
            </a:pPr>
            <a:r>
              <a:rPr spc="-22" dirty="0" smtClean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pc="78" dirty="0" smtClean="0">
                <a:solidFill>
                  <a:srgbClr val="231F20"/>
                </a:solidFill>
                <a:latin typeface="Arial"/>
                <a:cs typeface="Arial"/>
              </a:rPr>
              <a:t>ehicles</a:t>
            </a:r>
            <a:endParaRPr dirty="0">
              <a:latin typeface="Arial"/>
              <a:cs typeface="Arial"/>
            </a:endParaRPr>
          </a:p>
          <a:p>
            <a:pPr marL="317500" indent="-309563">
              <a:buClr>
                <a:srgbClr val="231F20"/>
              </a:buClr>
              <a:buFont typeface="Arial"/>
              <a:buChar char="•"/>
              <a:tabLst>
                <a:tab pos="317103" algn="l"/>
                <a:tab pos="317500" algn="l"/>
              </a:tabLst>
            </a:pPr>
            <a:r>
              <a:rPr spc="81" dirty="0" smtClean="0">
                <a:solidFill>
                  <a:srgbClr val="231F20"/>
                </a:solidFill>
                <a:latin typeface="Arial"/>
                <a:cs typeface="Arial"/>
              </a:rPr>
              <a:t>Pedestrians</a:t>
            </a:r>
            <a:endParaRPr dirty="0">
              <a:latin typeface="Arial"/>
              <a:cs typeface="Arial"/>
            </a:endParaRPr>
          </a:p>
          <a:p>
            <a:pPr marL="317500" indent="-309563">
              <a:buClr>
                <a:srgbClr val="231F20"/>
              </a:buClr>
              <a:buFont typeface="Arial"/>
              <a:buChar char="•"/>
              <a:tabLst>
                <a:tab pos="317103" algn="l"/>
                <a:tab pos="317500" algn="l"/>
              </a:tabLst>
            </a:pPr>
            <a:r>
              <a:rPr spc="81" dirty="0" smtClean="0">
                <a:solidFill>
                  <a:srgbClr val="231F20"/>
                </a:solidFill>
                <a:latin typeface="Arial"/>
                <a:cs typeface="Arial"/>
              </a:rPr>
              <a:t>Bikes</a:t>
            </a:r>
            <a:endParaRPr dirty="0">
              <a:latin typeface="Arial"/>
              <a:cs typeface="Arial"/>
            </a:endParaRPr>
          </a:p>
          <a:p>
            <a:pPr marL="317500" indent="-309563">
              <a:buClr>
                <a:srgbClr val="231F20"/>
              </a:buClr>
              <a:buFont typeface="Arial"/>
              <a:buChar char="•"/>
              <a:tabLst>
                <a:tab pos="317103" algn="l"/>
                <a:tab pos="317500" algn="l"/>
              </a:tabLst>
            </a:pPr>
            <a:r>
              <a:rPr spc="81" dirty="0" smtClean="0">
                <a:solidFill>
                  <a:srgbClr val="231F20"/>
                </a:solidFill>
                <a:latin typeface="Arial"/>
                <a:cs typeface="Arial"/>
              </a:rPr>
              <a:t>Shared-us</a:t>
            </a:r>
            <a:r>
              <a:rPr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pc="159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81" dirty="0">
                <a:solidFill>
                  <a:srgbClr val="231F20"/>
                </a:solidFill>
                <a:latin typeface="Arial"/>
                <a:cs typeface="Arial"/>
              </a:rPr>
              <a:t>Mobility</a:t>
            </a:r>
            <a:endParaRPr dirty="0">
              <a:latin typeface="Arial"/>
              <a:cs typeface="Arial"/>
            </a:endParaRPr>
          </a:p>
        </p:txBody>
      </p:sp>
      <p:sp>
        <p:nvSpPr>
          <p:cNvPr id="39" name="object 18"/>
          <p:cNvSpPr/>
          <p:nvPr/>
        </p:nvSpPr>
        <p:spPr>
          <a:xfrm>
            <a:off x="2125235" y="3627770"/>
            <a:ext cx="1746935" cy="11035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32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9" b="14038"/>
          <a:stretch/>
        </p:blipFill>
        <p:spPr bwMode="auto">
          <a:xfrm>
            <a:off x="493059" y="0"/>
            <a:ext cx="7987552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4353" y="0"/>
            <a:ext cx="3227294" cy="3073918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Early work was missing </a:t>
            </a:r>
            <a:r>
              <a:rPr lang="en-US" sz="2400" dirty="0">
                <a:solidFill>
                  <a:schemeClr val="bg1"/>
                </a:solidFill>
              </a:rPr>
              <a:t>Context</a:t>
            </a:r>
          </a:p>
          <a:p>
            <a:pPr marL="464344" indent="-464344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Community awareness</a:t>
            </a:r>
          </a:p>
          <a:p>
            <a:pPr marL="464344" indent="-464344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Local politics</a:t>
            </a:r>
          </a:p>
          <a:p>
            <a:pPr marL="464344" indent="-464344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Property ownership and market </a:t>
            </a:r>
          </a:p>
          <a:p>
            <a:pPr marL="464344" indent="-464344"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10535771" cy="419695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Train Project Planning – </a:t>
            </a:r>
            <a:r>
              <a:rPr lang="en-US" sz="2800" dirty="0" err="1" smtClean="0"/>
              <a:t>Blueline</a:t>
            </a:r>
            <a:r>
              <a:rPr lang="en-US" sz="2800" dirty="0"/>
              <a:t> </a:t>
            </a:r>
            <a:r>
              <a:rPr lang="en-US" sz="2800" dirty="0" smtClean="0"/>
              <a:t>Project Office (BPO)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259" y="1270830"/>
            <a:ext cx="6541246" cy="188863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900113"/>
            <a:ext cx="897255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8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1CEB6-A3E4-4677-AF3C-0832BA2ABCC8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801"/>
            <a:ext cx="8382000" cy="568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6324600"/>
            <a:ext cx="226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Broadway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261471" y="357459"/>
            <a:ext cx="842532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>
              <a:tabLst>
                <a:tab pos="683816" algn="l"/>
              </a:tabLst>
            </a:pPr>
            <a:r>
              <a:rPr sz="2400" b="1" spc="100" dirty="0">
                <a:solidFill>
                  <a:schemeClr val="accent1"/>
                </a:solidFill>
                <a:latin typeface="Arial"/>
                <a:cs typeface="Arial"/>
              </a:rPr>
              <a:t>63</a:t>
            </a:r>
            <a:r>
              <a:rPr sz="2400" b="1" spc="51" baseline="32608" dirty="0">
                <a:solidFill>
                  <a:schemeClr val="accent1"/>
                </a:solidFill>
                <a:latin typeface="Arial"/>
                <a:cs typeface="Arial"/>
              </a:rPr>
              <a:t>r</a:t>
            </a:r>
            <a:r>
              <a:rPr sz="2400" b="1" spc="9" baseline="32608" dirty="0">
                <a:solidFill>
                  <a:schemeClr val="accent1"/>
                </a:solidFill>
                <a:latin typeface="Arial"/>
                <a:cs typeface="Arial"/>
              </a:rPr>
              <a:t>d</a:t>
            </a:r>
            <a:r>
              <a:rPr sz="2400" b="1" baseline="32608" dirty="0">
                <a:solidFill>
                  <a:schemeClr val="accent1"/>
                </a:solidFill>
                <a:latin typeface="Arial"/>
                <a:cs typeface="Arial"/>
              </a:rPr>
              <a:t>	</a:t>
            </a:r>
            <a:r>
              <a:rPr sz="2400" b="1" spc="-56" dirty="0">
                <a:solidFill>
                  <a:schemeClr val="accent1"/>
                </a:solidFill>
                <a:latin typeface="Arial"/>
                <a:cs typeface="Arial"/>
              </a:rPr>
              <a:t>A</a:t>
            </a:r>
            <a:r>
              <a:rPr sz="2400" b="1" spc="69" dirty="0">
                <a:solidFill>
                  <a:schemeClr val="accent1"/>
                </a:solidFill>
                <a:latin typeface="Arial"/>
                <a:cs typeface="Arial"/>
              </a:rPr>
              <a:t>venu</a:t>
            </a:r>
            <a:r>
              <a:rPr sz="2400" b="1" spc="-28" dirty="0">
                <a:solidFill>
                  <a:schemeClr val="accent1"/>
                </a:solidFill>
                <a:latin typeface="Arial"/>
                <a:cs typeface="Arial"/>
              </a:rPr>
              <a:t>e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116" dirty="0">
                <a:solidFill>
                  <a:schemeClr val="accent1"/>
                </a:solidFill>
                <a:latin typeface="Arial"/>
                <a:cs typeface="Arial"/>
              </a:rPr>
              <a:t>N</a:t>
            </a:r>
            <a:r>
              <a:rPr sz="2400" b="1" spc="6" dirty="0">
                <a:solidFill>
                  <a:schemeClr val="accent1"/>
                </a:solidFill>
                <a:latin typeface="Arial"/>
                <a:cs typeface="Arial"/>
              </a:rPr>
              <a:t>.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-153" dirty="0">
                <a:solidFill>
                  <a:schemeClr val="accent1"/>
                </a:solidFill>
                <a:latin typeface="Arial"/>
                <a:cs typeface="Arial"/>
              </a:rPr>
              <a:t>–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84" dirty="0">
                <a:solidFill>
                  <a:schemeClr val="accent1"/>
                </a:solidFill>
                <a:latin typeface="Arial"/>
                <a:cs typeface="Arial"/>
              </a:rPr>
              <a:t>Opportunit</a:t>
            </a:r>
            <a:r>
              <a:rPr sz="2400" b="1" spc="-16" dirty="0">
                <a:solidFill>
                  <a:schemeClr val="accent1"/>
                </a:solidFill>
                <a:latin typeface="Arial"/>
                <a:cs typeface="Arial"/>
              </a:rPr>
              <a:t>y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chemeClr val="accent1"/>
                </a:solidFill>
                <a:latin typeface="Arial"/>
                <a:cs typeface="Arial"/>
              </a:rPr>
              <a:t>A</a:t>
            </a:r>
            <a:r>
              <a:rPr sz="2400" b="1" spc="13" dirty="0">
                <a:solidFill>
                  <a:schemeClr val="accent1"/>
                </a:solidFill>
                <a:latin typeface="Arial"/>
                <a:cs typeface="Arial"/>
              </a:rPr>
              <a:t>r</a:t>
            </a:r>
            <a:r>
              <a:rPr sz="2400" b="1" spc="109" dirty="0">
                <a:solidFill>
                  <a:schemeClr val="accent1"/>
                </a:solidFill>
                <a:latin typeface="Arial"/>
                <a:cs typeface="Arial"/>
              </a:rPr>
              <a:t>eas</a:t>
            </a:r>
            <a:endParaRPr sz="2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8941" y="1006758"/>
            <a:ext cx="4561242" cy="490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62600" y="5210165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solidFill>
            <a:srgbClr val="4B5C8B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62600" y="5210165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62600" y="5660976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solidFill>
            <a:srgbClr val="8FCED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62600" y="5646242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43600" y="5200562"/>
            <a:ext cx="3037482" cy="6950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Short-</a:t>
            </a:r>
            <a:r>
              <a:rPr b="1" spc="-143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b="1" spc="13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(5-1</a:t>
            </a:r>
            <a:r>
              <a:rPr b="1" spc="9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31" dirty="0">
                <a:solidFill>
                  <a:srgbClr val="231F20"/>
                </a:solidFill>
                <a:latin typeface="Arial"/>
                <a:cs typeface="Arial"/>
              </a:rPr>
              <a:t>years)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7938">
              <a:spcBef>
                <a:spcPts val="1122"/>
              </a:spcBef>
            </a:pPr>
            <a:r>
              <a:rPr b="1" spc="59" dirty="0">
                <a:solidFill>
                  <a:srgbClr val="231F20"/>
                </a:solidFill>
                <a:latin typeface="Arial"/>
                <a:cs typeface="Arial"/>
              </a:rPr>
              <a:t>Long-</a:t>
            </a:r>
            <a:r>
              <a:rPr b="1" spc="-143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b="1" spc="13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(15-2</a:t>
            </a:r>
            <a:r>
              <a:rPr b="1" spc="9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31" dirty="0">
                <a:solidFill>
                  <a:srgbClr val="231F20"/>
                </a:solidFill>
                <a:latin typeface="Arial"/>
                <a:cs typeface="Arial"/>
              </a:rPr>
              <a:t>years)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3"/>
          <p:cNvSpPr/>
          <p:nvPr/>
        </p:nvSpPr>
        <p:spPr>
          <a:xfrm>
            <a:off x="5831542" y="1006758"/>
            <a:ext cx="2771110" cy="38700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261471" y="542125"/>
            <a:ext cx="861358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sz="2400" b="1" spc="100" dirty="0">
                <a:solidFill>
                  <a:schemeClr val="accent1"/>
                </a:solidFill>
                <a:latin typeface="Arial"/>
                <a:cs typeface="Arial"/>
              </a:rPr>
              <a:t>63</a:t>
            </a:r>
            <a:r>
              <a:rPr sz="2400" b="1" spc="51" baseline="32608" dirty="0">
                <a:solidFill>
                  <a:schemeClr val="accent1"/>
                </a:solidFill>
                <a:latin typeface="Arial"/>
                <a:cs typeface="Arial"/>
              </a:rPr>
              <a:t>r</a:t>
            </a:r>
            <a:r>
              <a:rPr sz="2400" b="1" spc="9" baseline="32608" dirty="0">
                <a:solidFill>
                  <a:schemeClr val="accent1"/>
                </a:solidFill>
                <a:latin typeface="Arial"/>
                <a:cs typeface="Arial"/>
              </a:rPr>
              <a:t>d</a:t>
            </a:r>
            <a:r>
              <a:rPr sz="2400" b="1" baseline="32608" dirty="0">
                <a:solidFill>
                  <a:schemeClr val="accent1"/>
                </a:solidFill>
                <a:latin typeface="Arial"/>
                <a:cs typeface="Arial"/>
              </a:rPr>
              <a:t>	</a:t>
            </a:r>
            <a:r>
              <a:rPr sz="2400" b="1" spc="-56" dirty="0">
                <a:solidFill>
                  <a:schemeClr val="accent1"/>
                </a:solidFill>
                <a:latin typeface="Arial"/>
                <a:cs typeface="Arial"/>
              </a:rPr>
              <a:t>A</a:t>
            </a:r>
            <a:r>
              <a:rPr sz="2400" b="1" spc="69" dirty="0">
                <a:solidFill>
                  <a:schemeClr val="accent1"/>
                </a:solidFill>
                <a:latin typeface="Arial"/>
                <a:cs typeface="Arial"/>
              </a:rPr>
              <a:t>venu</a:t>
            </a:r>
            <a:r>
              <a:rPr sz="2400" b="1" spc="-28" dirty="0">
                <a:solidFill>
                  <a:schemeClr val="accent1"/>
                </a:solidFill>
                <a:latin typeface="Arial"/>
                <a:cs typeface="Arial"/>
              </a:rPr>
              <a:t>e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116" dirty="0">
                <a:solidFill>
                  <a:schemeClr val="accent1"/>
                </a:solidFill>
                <a:latin typeface="Arial"/>
                <a:cs typeface="Arial"/>
              </a:rPr>
              <a:t>N</a:t>
            </a:r>
            <a:r>
              <a:rPr sz="2400" b="1" spc="6" dirty="0">
                <a:solidFill>
                  <a:schemeClr val="accent1"/>
                </a:solidFill>
                <a:latin typeface="Arial"/>
                <a:cs typeface="Arial"/>
              </a:rPr>
              <a:t>.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-153" dirty="0">
                <a:solidFill>
                  <a:schemeClr val="accent1"/>
                </a:solidFill>
                <a:latin typeface="Arial"/>
                <a:cs typeface="Arial"/>
              </a:rPr>
              <a:t>–</a:t>
            </a:r>
            <a:r>
              <a:rPr sz="2400" b="1" spc="2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400" b="1" spc="84" dirty="0">
                <a:solidFill>
                  <a:schemeClr val="accent1"/>
                </a:solidFill>
                <a:latin typeface="Arial"/>
                <a:cs typeface="Arial"/>
              </a:rPr>
              <a:t>Neighborhood</a:t>
            </a:r>
            <a:endParaRPr sz="24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8942" y="1284316"/>
            <a:ext cx="8606117" cy="46260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3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74807" y="457200"/>
            <a:ext cx="8229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2400" b="1" spc="6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400" b="1" spc="3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7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ookly</a:t>
            </a:r>
            <a:r>
              <a:rPr sz="2400" b="1" spc="-3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7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Bouleva</a:t>
            </a:r>
            <a:r>
              <a:rPr sz="2400" b="1" spc="3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5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84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</a:t>
            </a:r>
            <a:r>
              <a:rPr sz="2400" b="1" spc="-16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b="1" spc="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2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b="1" spc="1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10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</a:t>
            </a:r>
          </a:p>
        </p:txBody>
      </p:sp>
      <p:sp>
        <p:nvSpPr>
          <p:cNvPr id="17" name="object 17"/>
          <p:cNvSpPr/>
          <p:nvPr/>
        </p:nvSpPr>
        <p:spPr>
          <a:xfrm>
            <a:off x="5514527" y="5291723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solidFill>
            <a:srgbClr val="4B5C8B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14527" y="5295186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24828" y="5674027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solidFill>
            <a:srgbClr val="8FCED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14526" y="5674027"/>
            <a:ext cx="268941" cy="249382"/>
          </a:xfrm>
          <a:custGeom>
            <a:avLst/>
            <a:gdLst/>
            <a:ahLst/>
            <a:cxnLst/>
            <a:rect l="l" t="t" r="r" b="b"/>
            <a:pathLst>
              <a:path w="457200" h="365759">
                <a:moveTo>
                  <a:pt x="0" y="365772"/>
                </a:moveTo>
                <a:lnTo>
                  <a:pt x="457200" y="365772"/>
                </a:lnTo>
                <a:lnTo>
                  <a:pt x="457200" y="0"/>
                </a:lnTo>
                <a:lnTo>
                  <a:pt x="0" y="0"/>
                </a:lnTo>
                <a:lnTo>
                  <a:pt x="0" y="365772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43599" y="5293585"/>
            <a:ext cx="2823677" cy="630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Short-</a:t>
            </a:r>
            <a:r>
              <a:rPr b="1" spc="-143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b="1" spc="13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(5-1</a:t>
            </a:r>
            <a:r>
              <a:rPr b="1" spc="9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31" dirty="0">
                <a:solidFill>
                  <a:srgbClr val="231F20"/>
                </a:solidFill>
                <a:latin typeface="Arial"/>
                <a:cs typeface="Arial"/>
              </a:rPr>
              <a:t>years)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7938">
              <a:spcBef>
                <a:spcPts val="637"/>
              </a:spcBef>
            </a:pPr>
            <a:r>
              <a:rPr b="1" spc="59" dirty="0">
                <a:solidFill>
                  <a:srgbClr val="231F20"/>
                </a:solidFill>
                <a:latin typeface="Arial"/>
                <a:cs typeface="Arial"/>
              </a:rPr>
              <a:t>Long-</a:t>
            </a:r>
            <a:r>
              <a:rPr b="1" spc="-143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b="1" spc="13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(15-2</a:t>
            </a:r>
            <a:r>
              <a:rPr b="1" spc="9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b="1" spc="10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31" dirty="0">
                <a:solidFill>
                  <a:srgbClr val="231F20"/>
                </a:solidFill>
                <a:latin typeface="Arial"/>
                <a:cs typeface="Arial"/>
              </a:rPr>
              <a:t>years)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8941" y="1006758"/>
            <a:ext cx="4561242" cy="490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65482" y="5633916"/>
            <a:ext cx="35485" cy="60614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0" y="14732"/>
                </a:moveTo>
                <a:lnTo>
                  <a:pt x="40767" y="14732"/>
                </a:lnTo>
                <a:lnTo>
                  <a:pt x="8382" y="88519"/>
                </a:lnTo>
                <a:lnTo>
                  <a:pt x="29591" y="88519"/>
                </a:lnTo>
                <a:lnTo>
                  <a:pt x="60071" y="15748"/>
                </a:lnTo>
                <a:lnTo>
                  <a:pt x="60071" y="0"/>
                </a:lnTo>
                <a:lnTo>
                  <a:pt x="0" y="0"/>
                </a:lnTo>
                <a:lnTo>
                  <a:pt x="0" y="1473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10566" y="5633916"/>
            <a:ext cx="35859" cy="61913"/>
          </a:xfrm>
          <a:custGeom>
            <a:avLst/>
            <a:gdLst/>
            <a:ahLst/>
            <a:cxnLst/>
            <a:rect l="l" t="t" r="r" b="b"/>
            <a:pathLst>
              <a:path w="60960" h="90804">
                <a:moveTo>
                  <a:pt x="0" y="66675"/>
                </a:moveTo>
                <a:lnTo>
                  <a:pt x="28483" y="90409"/>
                </a:lnTo>
                <a:lnTo>
                  <a:pt x="45026" y="86920"/>
                </a:lnTo>
                <a:lnTo>
                  <a:pt x="55447" y="78026"/>
                </a:lnTo>
                <a:lnTo>
                  <a:pt x="60528" y="66124"/>
                </a:lnTo>
                <a:lnTo>
                  <a:pt x="58405" y="47965"/>
                </a:lnTo>
                <a:lnTo>
                  <a:pt x="51601" y="36423"/>
                </a:lnTo>
                <a:lnTo>
                  <a:pt x="41526" y="30851"/>
                </a:lnTo>
                <a:lnTo>
                  <a:pt x="25400" y="30099"/>
                </a:lnTo>
                <a:lnTo>
                  <a:pt x="21209" y="34036"/>
                </a:lnTo>
                <a:lnTo>
                  <a:pt x="18415" y="36449"/>
                </a:lnTo>
                <a:lnTo>
                  <a:pt x="19558" y="14478"/>
                </a:lnTo>
                <a:lnTo>
                  <a:pt x="56515" y="14478"/>
                </a:lnTo>
                <a:lnTo>
                  <a:pt x="56515" y="0"/>
                </a:lnTo>
                <a:lnTo>
                  <a:pt x="2794" y="0"/>
                </a:lnTo>
                <a:lnTo>
                  <a:pt x="762" y="52451"/>
                </a:lnTo>
                <a:lnTo>
                  <a:pt x="19177" y="52959"/>
                </a:lnTo>
                <a:lnTo>
                  <a:pt x="19812" y="50927"/>
                </a:lnTo>
                <a:lnTo>
                  <a:pt x="21971" y="44069"/>
                </a:lnTo>
                <a:lnTo>
                  <a:pt x="30480" y="44069"/>
                </a:lnTo>
                <a:lnTo>
                  <a:pt x="38989" y="44069"/>
                </a:lnTo>
                <a:lnTo>
                  <a:pt x="42291" y="51435"/>
                </a:lnTo>
                <a:lnTo>
                  <a:pt x="42291" y="59944"/>
                </a:lnTo>
                <a:lnTo>
                  <a:pt x="42291" y="71628"/>
                </a:lnTo>
                <a:lnTo>
                  <a:pt x="36068" y="76581"/>
                </a:lnTo>
                <a:lnTo>
                  <a:pt x="29209" y="76581"/>
                </a:lnTo>
                <a:lnTo>
                  <a:pt x="20320" y="76581"/>
                </a:lnTo>
                <a:lnTo>
                  <a:pt x="18669" y="68707"/>
                </a:lnTo>
                <a:lnTo>
                  <a:pt x="18796" y="66675"/>
                </a:lnTo>
                <a:lnTo>
                  <a:pt x="0" y="6667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54015" y="5637553"/>
            <a:ext cx="27268" cy="57583"/>
          </a:xfrm>
          <a:custGeom>
            <a:avLst/>
            <a:gdLst/>
            <a:ahLst/>
            <a:cxnLst/>
            <a:rect l="l" t="t" r="r" b="b"/>
            <a:pathLst>
              <a:path w="46354" h="84454">
                <a:moveTo>
                  <a:pt x="45847" y="69976"/>
                </a:moveTo>
                <a:lnTo>
                  <a:pt x="43561" y="70230"/>
                </a:lnTo>
                <a:lnTo>
                  <a:pt x="42291" y="70357"/>
                </a:lnTo>
                <a:lnTo>
                  <a:pt x="39497" y="70357"/>
                </a:lnTo>
                <a:lnTo>
                  <a:pt x="31115" y="70357"/>
                </a:lnTo>
                <a:lnTo>
                  <a:pt x="31115" y="66674"/>
                </a:lnTo>
                <a:lnTo>
                  <a:pt x="30988" y="60832"/>
                </a:lnTo>
                <a:lnTo>
                  <a:pt x="30988" y="31876"/>
                </a:lnTo>
                <a:lnTo>
                  <a:pt x="46228" y="31876"/>
                </a:lnTo>
                <a:lnTo>
                  <a:pt x="46228" y="19430"/>
                </a:lnTo>
                <a:lnTo>
                  <a:pt x="30988" y="19430"/>
                </a:lnTo>
                <a:lnTo>
                  <a:pt x="30988" y="0"/>
                </a:lnTo>
                <a:lnTo>
                  <a:pt x="12319" y="6857"/>
                </a:lnTo>
                <a:lnTo>
                  <a:pt x="12319" y="19430"/>
                </a:lnTo>
                <a:lnTo>
                  <a:pt x="0" y="19430"/>
                </a:lnTo>
                <a:lnTo>
                  <a:pt x="0" y="31876"/>
                </a:lnTo>
                <a:lnTo>
                  <a:pt x="12319" y="31876"/>
                </a:lnTo>
                <a:lnTo>
                  <a:pt x="12319" y="67055"/>
                </a:lnTo>
                <a:lnTo>
                  <a:pt x="14623" y="77597"/>
                </a:lnTo>
                <a:lnTo>
                  <a:pt x="30757" y="84325"/>
                </a:lnTo>
                <a:lnTo>
                  <a:pt x="34290" y="84327"/>
                </a:lnTo>
                <a:lnTo>
                  <a:pt x="39751" y="83946"/>
                </a:lnTo>
                <a:lnTo>
                  <a:pt x="45847" y="82295"/>
                </a:lnTo>
                <a:lnTo>
                  <a:pt x="45847" y="6997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92884" y="5631752"/>
            <a:ext cx="35485" cy="62778"/>
          </a:xfrm>
          <a:custGeom>
            <a:avLst/>
            <a:gdLst/>
            <a:ahLst/>
            <a:cxnLst/>
            <a:rect l="l" t="t" r="r" b="b"/>
            <a:pathLst>
              <a:path w="60325" h="92075">
                <a:moveTo>
                  <a:pt x="0" y="91694"/>
                </a:moveTo>
                <a:lnTo>
                  <a:pt x="18923" y="91694"/>
                </a:lnTo>
                <a:lnTo>
                  <a:pt x="18796" y="52451"/>
                </a:lnTo>
                <a:lnTo>
                  <a:pt x="18796" y="42418"/>
                </a:lnTo>
                <a:lnTo>
                  <a:pt x="25526" y="39370"/>
                </a:lnTo>
                <a:lnTo>
                  <a:pt x="30861" y="39370"/>
                </a:lnTo>
                <a:lnTo>
                  <a:pt x="41402" y="39370"/>
                </a:lnTo>
                <a:lnTo>
                  <a:pt x="41402" y="49657"/>
                </a:lnTo>
                <a:lnTo>
                  <a:pt x="41402" y="53340"/>
                </a:lnTo>
                <a:lnTo>
                  <a:pt x="41402" y="91694"/>
                </a:lnTo>
                <a:lnTo>
                  <a:pt x="60071" y="91694"/>
                </a:lnTo>
                <a:lnTo>
                  <a:pt x="60071" y="52705"/>
                </a:lnTo>
                <a:lnTo>
                  <a:pt x="60071" y="44323"/>
                </a:lnTo>
                <a:lnTo>
                  <a:pt x="58166" y="38481"/>
                </a:lnTo>
                <a:lnTo>
                  <a:pt x="55880" y="35306"/>
                </a:lnTo>
                <a:lnTo>
                  <a:pt x="52832" y="31369"/>
                </a:lnTo>
                <a:lnTo>
                  <a:pt x="46736" y="26670"/>
                </a:lnTo>
                <a:lnTo>
                  <a:pt x="37211" y="26670"/>
                </a:lnTo>
                <a:lnTo>
                  <a:pt x="25526" y="26670"/>
                </a:lnTo>
                <a:lnTo>
                  <a:pt x="20828" y="33274"/>
                </a:lnTo>
                <a:lnTo>
                  <a:pt x="18669" y="36322"/>
                </a:lnTo>
                <a:lnTo>
                  <a:pt x="18669" y="0"/>
                </a:lnTo>
                <a:lnTo>
                  <a:pt x="0" y="0"/>
                </a:lnTo>
                <a:lnTo>
                  <a:pt x="0" y="9169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61986" y="5631665"/>
            <a:ext cx="52294" cy="62778"/>
          </a:xfrm>
          <a:custGeom>
            <a:avLst/>
            <a:gdLst/>
            <a:ahLst/>
            <a:cxnLst/>
            <a:rect l="l" t="t" r="r" b="b"/>
            <a:pathLst>
              <a:path w="88900" h="92075">
                <a:moveTo>
                  <a:pt x="33147" y="0"/>
                </a:moveTo>
                <a:lnTo>
                  <a:pt x="0" y="91821"/>
                </a:lnTo>
                <a:lnTo>
                  <a:pt x="18796" y="91821"/>
                </a:lnTo>
                <a:lnTo>
                  <a:pt x="25654" y="72009"/>
                </a:lnTo>
                <a:lnTo>
                  <a:pt x="61976" y="72009"/>
                </a:lnTo>
                <a:lnTo>
                  <a:pt x="68580" y="91821"/>
                </a:lnTo>
                <a:lnTo>
                  <a:pt x="88392" y="91821"/>
                </a:lnTo>
                <a:lnTo>
                  <a:pt x="56515" y="0"/>
                </a:lnTo>
                <a:lnTo>
                  <a:pt x="33147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80065" y="5643961"/>
            <a:ext cx="15688" cy="26843"/>
          </a:xfrm>
          <a:custGeom>
            <a:avLst/>
            <a:gdLst/>
            <a:ahLst/>
            <a:cxnLst/>
            <a:rect l="l" t="t" r="r" b="b"/>
            <a:pathLst>
              <a:path w="26670" h="39370">
                <a:moveTo>
                  <a:pt x="0" y="39115"/>
                </a:moveTo>
                <a:lnTo>
                  <a:pt x="13588" y="0"/>
                </a:lnTo>
                <a:lnTo>
                  <a:pt x="26288" y="39115"/>
                </a:lnTo>
                <a:lnTo>
                  <a:pt x="0" y="3911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18247" y="5650542"/>
            <a:ext cx="39968" cy="43728"/>
          </a:xfrm>
          <a:custGeom>
            <a:avLst/>
            <a:gdLst/>
            <a:ahLst/>
            <a:cxnLst/>
            <a:rect l="l" t="t" r="r" b="b"/>
            <a:pathLst>
              <a:path w="67945" h="64134">
                <a:moveTo>
                  <a:pt x="0" y="0"/>
                </a:moveTo>
                <a:lnTo>
                  <a:pt x="23495" y="64134"/>
                </a:lnTo>
                <a:lnTo>
                  <a:pt x="44323" y="64134"/>
                </a:lnTo>
                <a:lnTo>
                  <a:pt x="67437" y="0"/>
                </a:lnTo>
                <a:lnTo>
                  <a:pt x="49276" y="0"/>
                </a:lnTo>
                <a:lnTo>
                  <a:pt x="34544" y="43560"/>
                </a:lnTo>
                <a:lnTo>
                  <a:pt x="20066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65800" y="5649070"/>
            <a:ext cx="36232" cy="47192"/>
          </a:xfrm>
          <a:custGeom>
            <a:avLst/>
            <a:gdLst/>
            <a:ahLst/>
            <a:cxnLst/>
            <a:rect l="l" t="t" r="r" b="b"/>
            <a:pathLst>
              <a:path w="61595" h="69215">
                <a:moveTo>
                  <a:pt x="60597" y="38989"/>
                </a:moveTo>
                <a:lnTo>
                  <a:pt x="60851" y="33655"/>
                </a:lnTo>
                <a:lnTo>
                  <a:pt x="61105" y="24257"/>
                </a:lnTo>
                <a:lnTo>
                  <a:pt x="56787" y="15494"/>
                </a:lnTo>
                <a:lnTo>
                  <a:pt x="47227" y="4518"/>
                </a:lnTo>
                <a:lnTo>
                  <a:pt x="35336" y="287"/>
                </a:lnTo>
                <a:lnTo>
                  <a:pt x="23894" y="0"/>
                </a:lnTo>
                <a:lnTo>
                  <a:pt x="17798" y="2032"/>
                </a:lnTo>
                <a:lnTo>
                  <a:pt x="12845" y="5334"/>
                </a:lnTo>
                <a:lnTo>
                  <a:pt x="3752" y="15732"/>
                </a:lnTo>
                <a:lnTo>
                  <a:pt x="0" y="28136"/>
                </a:lnTo>
                <a:lnTo>
                  <a:pt x="709" y="44730"/>
                </a:lnTo>
                <a:lnTo>
                  <a:pt x="4058" y="55628"/>
                </a:lnTo>
                <a:lnTo>
                  <a:pt x="17181" y="65888"/>
                </a:lnTo>
                <a:lnTo>
                  <a:pt x="27889" y="68625"/>
                </a:lnTo>
                <a:lnTo>
                  <a:pt x="42732" y="66904"/>
                </a:lnTo>
                <a:lnTo>
                  <a:pt x="40023" y="54356"/>
                </a:lnTo>
                <a:lnTo>
                  <a:pt x="35324" y="56134"/>
                </a:lnTo>
                <a:lnTo>
                  <a:pt x="30625" y="56134"/>
                </a:lnTo>
                <a:lnTo>
                  <a:pt x="17544" y="56134"/>
                </a:lnTo>
                <a:lnTo>
                  <a:pt x="17544" y="43180"/>
                </a:lnTo>
                <a:lnTo>
                  <a:pt x="17544" y="38989"/>
                </a:lnTo>
                <a:lnTo>
                  <a:pt x="60597" y="3898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76494" y="5657815"/>
            <a:ext cx="13821" cy="9957"/>
          </a:xfrm>
          <a:custGeom>
            <a:avLst/>
            <a:gdLst/>
            <a:ahLst/>
            <a:cxnLst/>
            <a:rect l="l" t="t" r="r" b="b"/>
            <a:pathLst>
              <a:path w="23495" h="14604">
                <a:moveTo>
                  <a:pt x="0" y="14351"/>
                </a:moveTo>
                <a:lnTo>
                  <a:pt x="380" y="6858"/>
                </a:lnTo>
                <a:lnTo>
                  <a:pt x="3809" y="0"/>
                </a:lnTo>
                <a:lnTo>
                  <a:pt x="12064" y="0"/>
                </a:lnTo>
                <a:lnTo>
                  <a:pt x="22986" y="0"/>
                </a:lnTo>
                <a:lnTo>
                  <a:pt x="23240" y="11430"/>
                </a:lnTo>
                <a:lnTo>
                  <a:pt x="23240" y="14351"/>
                </a:lnTo>
                <a:lnTo>
                  <a:pt x="0" y="1435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13585" y="5682754"/>
            <a:ext cx="9712" cy="11690"/>
          </a:xfrm>
          <a:custGeom>
            <a:avLst/>
            <a:gdLst/>
            <a:ahLst/>
            <a:cxnLst/>
            <a:rect l="l" t="t" r="r" b="b"/>
            <a:pathLst>
              <a:path w="16510" h="17145">
                <a:moveTo>
                  <a:pt x="-9525" y="8445"/>
                </a:moveTo>
                <a:lnTo>
                  <a:pt x="25653" y="8445"/>
                </a:lnTo>
              </a:path>
            </a:pathLst>
          </a:custGeom>
          <a:ln w="372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662443" y="5631665"/>
            <a:ext cx="47812" cy="62778"/>
          </a:xfrm>
          <a:custGeom>
            <a:avLst/>
            <a:gdLst/>
            <a:ahLst/>
            <a:cxnLst/>
            <a:rect l="l" t="t" r="r" b="b"/>
            <a:pathLst>
              <a:path w="81279" h="92075">
                <a:moveTo>
                  <a:pt x="0" y="91821"/>
                </a:moveTo>
                <a:lnTo>
                  <a:pt x="18542" y="91821"/>
                </a:lnTo>
                <a:lnTo>
                  <a:pt x="18542" y="15621"/>
                </a:lnTo>
                <a:lnTo>
                  <a:pt x="54102" y="91821"/>
                </a:lnTo>
                <a:lnTo>
                  <a:pt x="81153" y="91821"/>
                </a:lnTo>
                <a:lnTo>
                  <a:pt x="81153" y="0"/>
                </a:lnTo>
                <a:lnTo>
                  <a:pt x="62865" y="0"/>
                </a:lnTo>
                <a:lnTo>
                  <a:pt x="62865" y="72263"/>
                </a:lnTo>
                <a:lnTo>
                  <a:pt x="28448" y="0"/>
                </a:lnTo>
                <a:lnTo>
                  <a:pt x="0" y="0"/>
                </a:lnTo>
                <a:lnTo>
                  <a:pt x="0" y="9182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25271" y="5682754"/>
            <a:ext cx="9712" cy="11690"/>
          </a:xfrm>
          <a:custGeom>
            <a:avLst/>
            <a:gdLst/>
            <a:ahLst/>
            <a:cxnLst/>
            <a:rect l="l" t="t" r="r" b="b"/>
            <a:pathLst>
              <a:path w="16510" h="17145">
                <a:moveTo>
                  <a:pt x="-9525" y="8445"/>
                </a:moveTo>
                <a:lnTo>
                  <a:pt x="25653" y="8445"/>
                </a:lnTo>
              </a:path>
            </a:pathLst>
          </a:custGeom>
          <a:ln w="372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55246" y="5617242"/>
            <a:ext cx="49305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600" b="1" spc="-22" dirty="0">
                <a:solidFill>
                  <a:srgbClr val="231F20"/>
                </a:solidFill>
                <a:latin typeface="Tahoma"/>
                <a:cs typeface="Tahoma"/>
              </a:rPr>
              <a:t>7</a:t>
            </a:r>
            <a:r>
              <a:rPr sz="600" b="1" spc="-19" dirty="0">
                <a:solidFill>
                  <a:srgbClr val="231F20"/>
                </a:solidFill>
                <a:latin typeface="Tahoma"/>
                <a:cs typeface="Tahoma"/>
              </a:rPr>
              <a:t>5</a:t>
            </a:r>
            <a:r>
              <a:rPr sz="600" b="1" spc="16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600" b="1" spc="-22" dirty="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34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9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600" b="1" spc="6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600" b="1" spc="-2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600" b="1" spc="-2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90713" y="4854348"/>
            <a:ext cx="58644" cy="41996"/>
          </a:xfrm>
          <a:custGeom>
            <a:avLst/>
            <a:gdLst/>
            <a:ahLst/>
            <a:cxnLst/>
            <a:rect l="l" t="t" r="r" b="b"/>
            <a:pathLst>
              <a:path w="99694" h="61595">
                <a:moveTo>
                  <a:pt x="13131" y="6654"/>
                </a:moveTo>
                <a:lnTo>
                  <a:pt x="9537" y="9677"/>
                </a:lnTo>
                <a:lnTo>
                  <a:pt x="3428" y="14858"/>
                </a:lnTo>
                <a:lnTo>
                  <a:pt x="926" y="22529"/>
                </a:lnTo>
                <a:lnTo>
                  <a:pt x="0" y="34787"/>
                </a:lnTo>
                <a:lnTo>
                  <a:pt x="4983" y="45418"/>
                </a:lnTo>
                <a:lnTo>
                  <a:pt x="12661" y="55232"/>
                </a:lnTo>
                <a:lnTo>
                  <a:pt x="17373" y="58292"/>
                </a:lnTo>
                <a:lnTo>
                  <a:pt x="21272" y="59728"/>
                </a:lnTo>
                <a:lnTo>
                  <a:pt x="33159" y="61413"/>
                </a:lnTo>
                <a:lnTo>
                  <a:pt x="44158" y="58166"/>
                </a:lnTo>
                <a:lnTo>
                  <a:pt x="54900" y="51163"/>
                </a:lnTo>
                <a:lnTo>
                  <a:pt x="99605" y="15608"/>
                </a:lnTo>
                <a:lnTo>
                  <a:pt x="87185" y="0"/>
                </a:lnTo>
                <a:lnTo>
                  <a:pt x="43167" y="35026"/>
                </a:lnTo>
                <a:lnTo>
                  <a:pt x="39382" y="38023"/>
                </a:lnTo>
                <a:lnTo>
                  <a:pt x="34912" y="41579"/>
                </a:lnTo>
                <a:lnTo>
                  <a:pt x="31457" y="43357"/>
                </a:lnTo>
                <a:lnTo>
                  <a:pt x="29171" y="44361"/>
                </a:lnTo>
                <a:lnTo>
                  <a:pt x="23888" y="46291"/>
                </a:lnTo>
                <a:lnTo>
                  <a:pt x="19151" y="40335"/>
                </a:lnTo>
                <a:lnTo>
                  <a:pt x="14084" y="33972"/>
                </a:lnTo>
                <a:lnTo>
                  <a:pt x="17551" y="28130"/>
                </a:lnTo>
                <a:lnTo>
                  <a:pt x="25145" y="21767"/>
                </a:lnTo>
                <a:lnTo>
                  <a:pt x="13131" y="665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321258" y="4896493"/>
            <a:ext cx="40715" cy="46326"/>
          </a:xfrm>
          <a:custGeom>
            <a:avLst/>
            <a:gdLst/>
            <a:ahLst/>
            <a:cxnLst/>
            <a:rect l="l" t="t" r="r" b="b"/>
            <a:pathLst>
              <a:path w="69214" h="67945">
                <a:moveTo>
                  <a:pt x="13652" y="7924"/>
                </a:moveTo>
                <a:lnTo>
                  <a:pt x="4229" y="18211"/>
                </a:lnTo>
                <a:lnTo>
                  <a:pt x="0" y="29272"/>
                </a:lnTo>
                <a:lnTo>
                  <a:pt x="481" y="40488"/>
                </a:lnTo>
                <a:lnTo>
                  <a:pt x="5190" y="51236"/>
                </a:lnTo>
                <a:lnTo>
                  <a:pt x="15966" y="61758"/>
                </a:lnTo>
                <a:lnTo>
                  <a:pt x="26941" y="66945"/>
                </a:lnTo>
                <a:lnTo>
                  <a:pt x="37716" y="67567"/>
                </a:lnTo>
                <a:lnTo>
                  <a:pt x="47891" y="64394"/>
                </a:lnTo>
                <a:lnTo>
                  <a:pt x="58468" y="55106"/>
                </a:lnTo>
                <a:lnTo>
                  <a:pt x="65475" y="45498"/>
                </a:lnTo>
                <a:lnTo>
                  <a:pt x="68703" y="35617"/>
                </a:lnTo>
                <a:lnTo>
                  <a:pt x="67940" y="25512"/>
                </a:lnTo>
                <a:lnTo>
                  <a:pt x="62977" y="15230"/>
                </a:lnTo>
                <a:lnTo>
                  <a:pt x="51950" y="4761"/>
                </a:lnTo>
                <a:lnTo>
                  <a:pt x="40941" y="92"/>
                </a:lnTo>
                <a:lnTo>
                  <a:pt x="30423" y="0"/>
                </a:lnTo>
                <a:lnTo>
                  <a:pt x="20873" y="3259"/>
                </a:lnTo>
                <a:lnTo>
                  <a:pt x="13652" y="792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330817" y="4907164"/>
            <a:ext cx="20918" cy="24245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9314" y="7461"/>
                </a:moveTo>
                <a:lnTo>
                  <a:pt x="16801" y="2373"/>
                </a:lnTo>
                <a:lnTo>
                  <a:pt x="27129" y="0"/>
                </a:lnTo>
                <a:lnTo>
                  <a:pt x="35441" y="11708"/>
                </a:lnTo>
                <a:lnTo>
                  <a:pt x="34804" y="20574"/>
                </a:lnTo>
                <a:lnTo>
                  <a:pt x="29527" y="27024"/>
                </a:lnTo>
                <a:lnTo>
                  <a:pt x="15567" y="35362"/>
                </a:lnTo>
                <a:lnTo>
                  <a:pt x="6360" y="35055"/>
                </a:lnTo>
                <a:lnTo>
                  <a:pt x="0" y="24472"/>
                </a:lnTo>
                <a:lnTo>
                  <a:pt x="1876" y="15172"/>
                </a:lnTo>
                <a:lnTo>
                  <a:pt x="9314" y="746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347143" y="4923433"/>
            <a:ext cx="49306" cy="49357"/>
          </a:xfrm>
          <a:custGeom>
            <a:avLst/>
            <a:gdLst/>
            <a:ahLst/>
            <a:cxnLst/>
            <a:rect l="l" t="t" r="r" b="b"/>
            <a:pathLst>
              <a:path w="83819" h="72390">
                <a:moveTo>
                  <a:pt x="0" y="57162"/>
                </a:moveTo>
                <a:lnTo>
                  <a:pt x="11696" y="71869"/>
                </a:lnTo>
                <a:lnTo>
                  <a:pt x="83566" y="14706"/>
                </a:lnTo>
                <a:lnTo>
                  <a:pt x="71856" y="0"/>
                </a:lnTo>
                <a:lnTo>
                  <a:pt x="0" y="5716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362965" y="4946488"/>
            <a:ext cx="49306" cy="49357"/>
          </a:xfrm>
          <a:custGeom>
            <a:avLst/>
            <a:gdLst/>
            <a:ahLst/>
            <a:cxnLst/>
            <a:rect l="l" t="t" r="r" b="b"/>
            <a:pathLst>
              <a:path w="83819" h="72390">
                <a:moveTo>
                  <a:pt x="0" y="57162"/>
                </a:moveTo>
                <a:lnTo>
                  <a:pt x="11696" y="71869"/>
                </a:lnTo>
                <a:lnTo>
                  <a:pt x="83566" y="14706"/>
                </a:lnTo>
                <a:lnTo>
                  <a:pt x="71856" y="0"/>
                </a:lnTo>
                <a:lnTo>
                  <a:pt x="0" y="5716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371198" y="4977792"/>
            <a:ext cx="59765" cy="56717"/>
          </a:xfrm>
          <a:custGeom>
            <a:avLst/>
            <a:gdLst/>
            <a:ahLst/>
            <a:cxnLst/>
            <a:rect l="l" t="t" r="r" b="b"/>
            <a:pathLst>
              <a:path w="101600" h="83184">
                <a:moveTo>
                  <a:pt x="59004" y="0"/>
                </a:moveTo>
                <a:lnTo>
                  <a:pt x="23952" y="59359"/>
                </a:lnTo>
                <a:lnTo>
                  <a:pt x="0" y="68021"/>
                </a:lnTo>
                <a:lnTo>
                  <a:pt x="11785" y="82829"/>
                </a:lnTo>
                <a:lnTo>
                  <a:pt x="36588" y="73012"/>
                </a:lnTo>
                <a:lnTo>
                  <a:pt x="100990" y="52781"/>
                </a:lnTo>
                <a:lnTo>
                  <a:pt x="89357" y="38163"/>
                </a:lnTo>
                <a:lnTo>
                  <a:pt x="45643" y="54609"/>
                </a:lnTo>
                <a:lnTo>
                  <a:pt x="71653" y="15900"/>
                </a:lnTo>
                <a:lnTo>
                  <a:pt x="59004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422376" y="5033112"/>
            <a:ext cx="49679" cy="71004"/>
          </a:xfrm>
          <a:custGeom>
            <a:avLst/>
            <a:gdLst/>
            <a:ahLst/>
            <a:cxnLst/>
            <a:rect l="l" t="t" r="r" b="b"/>
            <a:pathLst>
              <a:path w="84455" h="104140">
                <a:moveTo>
                  <a:pt x="0" y="57086"/>
                </a:moveTo>
                <a:lnTo>
                  <a:pt x="36995" y="103606"/>
                </a:lnTo>
                <a:lnTo>
                  <a:pt x="49225" y="93878"/>
                </a:lnTo>
                <a:lnTo>
                  <a:pt x="24714" y="63068"/>
                </a:lnTo>
                <a:lnTo>
                  <a:pt x="84251" y="15709"/>
                </a:lnTo>
                <a:lnTo>
                  <a:pt x="71755" y="0"/>
                </a:lnTo>
                <a:lnTo>
                  <a:pt x="0" y="5708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453737" y="5090622"/>
            <a:ext cx="42582" cy="53253"/>
          </a:xfrm>
          <a:custGeom>
            <a:avLst/>
            <a:gdLst/>
            <a:ahLst/>
            <a:cxnLst/>
            <a:rect l="l" t="t" r="r" b="b"/>
            <a:pathLst>
              <a:path w="72389" h="78104">
                <a:moveTo>
                  <a:pt x="30416" y="78003"/>
                </a:moveTo>
                <a:lnTo>
                  <a:pt x="33883" y="73786"/>
                </a:lnTo>
                <a:lnTo>
                  <a:pt x="37922" y="70091"/>
                </a:lnTo>
                <a:lnTo>
                  <a:pt x="42189" y="66687"/>
                </a:lnTo>
                <a:lnTo>
                  <a:pt x="62293" y="50545"/>
                </a:lnTo>
                <a:lnTo>
                  <a:pt x="64579" y="48729"/>
                </a:lnTo>
                <a:lnTo>
                  <a:pt x="70459" y="43878"/>
                </a:lnTo>
                <a:lnTo>
                  <a:pt x="71843" y="37261"/>
                </a:lnTo>
                <a:lnTo>
                  <a:pt x="69946" y="23869"/>
                </a:lnTo>
                <a:lnTo>
                  <a:pt x="39941" y="0"/>
                </a:lnTo>
                <a:lnTo>
                  <a:pt x="34328" y="3975"/>
                </a:lnTo>
                <a:lnTo>
                  <a:pt x="31572" y="6007"/>
                </a:lnTo>
                <a:lnTo>
                  <a:pt x="43027" y="20421"/>
                </a:lnTo>
                <a:lnTo>
                  <a:pt x="44221" y="19469"/>
                </a:lnTo>
                <a:lnTo>
                  <a:pt x="45821" y="18211"/>
                </a:lnTo>
                <a:lnTo>
                  <a:pt x="48374" y="17957"/>
                </a:lnTo>
                <a:lnTo>
                  <a:pt x="51295" y="17741"/>
                </a:lnTo>
                <a:lnTo>
                  <a:pt x="53924" y="19215"/>
                </a:lnTo>
                <a:lnTo>
                  <a:pt x="55587" y="21310"/>
                </a:lnTo>
                <a:lnTo>
                  <a:pt x="56692" y="22694"/>
                </a:lnTo>
                <a:lnTo>
                  <a:pt x="50520" y="37185"/>
                </a:lnTo>
                <a:lnTo>
                  <a:pt x="42745" y="28100"/>
                </a:lnTo>
                <a:lnTo>
                  <a:pt x="32149" y="19635"/>
                </a:lnTo>
                <a:lnTo>
                  <a:pt x="0" y="37934"/>
                </a:lnTo>
                <a:lnTo>
                  <a:pt x="520" y="42875"/>
                </a:lnTo>
                <a:lnTo>
                  <a:pt x="6299" y="50126"/>
                </a:lnTo>
                <a:lnTo>
                  <a:pt x="8509" y="52908"/>
                </a:lnTo>
                <a:lnTo>
                  <a:pt x="13804" y="59575"/>
                </a:lnTo>
                <a:lnTo>
                  <a:pt x="26289" y="58737"/>
                </a:lnTo>
                <a:lnTo>
                  <a:pt x="24790" y="59918"/>
                </a:lnTo>
                <a:lnTo>
                  <a:pt x="22504" y="61734"/>
                </a:lnTo>
                <a:lnTo>
                  <a:pt x="19824" y="64681"/>
                </a:lnTo>
                <a:lnTo>
                  <a:pt x="30416" y="7800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462911" y="5113161"/>
            <a:ext cx="15688" cy="12556"/>
          </a:xfrm>
          <a:custGeom>
            <a:avLst/>
            <a:gdLst/>
            <a:ahLst/>
            <a:cxnLst/>
            <a:rect l="l" t="t" r="r" b="b"/>
            <a:pathLst>
              <a:path w="26669" h="18415">
                <a:moveTo>
                  <a:pt x="26377" y="10923"/>
                </a:moveTo>
                <a:lnTo>
                  <a:pt x="21018" y="15190"/>
                </a:lnTo>
                <a:lnTo>
                  <a:pt x="16979" y="18073"/>
                </a:lnTo>
                <a:lnTo>
                  <a:pt x="11747" y="18022"/>
                </a:lnTo>
                <a:lnTo>
                  <a:pt x="9042" y="17895"/>
                </a:lnTo>
                <a:lnTo>
                  <a:pt x="6019" y="16739"/>
                </a:lnTo>
                <a:lnTo>
                  <a:pt x="3873" y="14060"/>
                </a:lnTo>
                <a:lnTo>
                  <a:pt x="0" y="9183"/>
                </a:lnTo>
                <a:lnTo>
                  <a:pt x="1968" y="3887"/>
                </a:lnTo>
                <a:lnTo>
                  <a:pt x="5346" y="1207"/>
                </a:lnTo>
                <a:lnTo>
                  <a:pt x="14386" y="0"/>
                </a:lnTo>
                <a:lnTo>
                  <a:pt x="24140" y="7853"/>
                </a:lnTo>
                <a:lnTo>
                  <a:pt x="26377" y="1092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80032" y="5128516"/>
            <a:ext cx="47812" cy="59748"/>
          </a:xfrm>
          <a:custGeom>
            <a:avLst/>
            <a:gdLst/>
            <a:ahLst/>
            <a:cxnLst/>
            <a:rect l="l" t="t" r="r" b="b"/>
            <a:pathLst>
              <a:path w="81280" h="87629">
                <a:moveTo>
                  <a:pt x="0" y="40386"/>
                </a:moveTo>
                <a:lnTo>
                  <a:pt x="11785" y="55194"/>
                </a:lnTo>
                <a:lnTo>
                  <a:pt x="41198" y="31788"/>
                </a:lnTo>
                <a:lnTo>
                  <a:pt x="45072" y="28714"/>
                </a:lnTo>
                <a:lnTo>
                  <a:pt x="48272" y="27622"/>
                </a:lnTo>
                <a:lnTo>
                  <a:pt x="50279" y="27495"/>
                </a:lnTo>
                <a:lnTo>
                  <a:pt x="53924" y="27190"/>
                </a:lnTo>
                <a:lnTo>
                  <a:pt x="57708" y="28879"/>
                </a:lnTo>
                <a:lnTo>
                  <a:pt x="60236" y="32067"/>
                </a:lnTo>
                <a:lnTo>
                  <a:pt x="63246" y="35839"/>
                </a:lnTo>
                <a:lnTo>
                  <a:pt x="62979" y="39789"/>
                </a:lnTo>
                <a:lnTo>
                  <a:pt x="61658" y="42621"/>
                </a:lnTo>
                <a:lnTo>
                  <a:pt x="60706" y="44678"/>
                </a:lnTo>
                <a:lnTo>
                  <a:pt x="58915" y="46101"/>
                </a:lnTo>
                <a:lnTo>
                  <a:pt x="56819" y="47764"/>
                </a:lnTo>
                <a:lnTo>
                  <a:pt x="25615" y="72593"/>
                </a:lnTo>
                <a:lnTo>
                  <a:pt x="37553" y="87591"/>
                </a:lnTo>
                <a:lnTo>
                  <a:pt x="64681" y="66014"/>
                </a:lnTo>
                <a:lnTo>
                  <a:pt x="74028" y="58585"/>
                </a:lnTo>
                <a:lnTo>
                  <a:pt x="76377" y="56222"/>
                </a:lnTo>
                <a:lnTo>
                  <a:pt x="78587" y="52679"/>
                </a:lnTo>
                <a:lnTo>
                  <a:pt x="81072" y="43813"/>
                </a:lnTo>
                <a:lnTo>
                  <a:pt x="76554" y="30782"/>
                </a:lnTo>
                <a:lnTo>
                  <a:pt x="63433" y="21147"/>
                </a:lnTo>
                <a:lnTo>
                  <a:pt x="54439" y="20485"/>
                </a:lnTo>
                <a:lnTo>
                  <a:pt x="61379" y="14122"/>
                </a:lnTo>
                <a:lnTo>
                  <a:pt x="50152" y="0"/>
                </a:lnTo>
                <a:lnTo>
                  <a:pt x="46913" y="3073"/>
                </a:lnTo>
                <a:lnTo>
                  <a:pt x="41440" y="7416"/>
                </a:lnTo>
                <a:lnTo>
                  <a:pt x="41249" y="7581"/>
                </a:lnTo>
                <a:lnTo>
                  <a:pt x="0" y="4038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516715" y="5180628"/>
            <a:ext cx="39594" cy="46326"/>
          </a:xfrm>
          <a:custGeom>
            <a:avLst/>
            <a:gdLst/>
            <a:ahLst/>
            <a:cxnLst/>
            <a:rect l="l" t="t" r="r" b="b"/>
            <a:pathLst>
              <a:path w="67310" h="67945">
                <a:moveTo>
                  <a:pt x="48243" y="59140"/>
                </a:moveTo>
                <a:lnTo>
                  <a:pt x="52574" y="56016"/>
                </a:lnTo>
                <a:lnTo>
                  <a:pt x="60092" y="50364"/>
                </a:lnTo>
                <a:lnTo>
                  <a:pt x="64258" y="41538"/>
                </a:lnTo>
                <a:lnTo>
                  <a:pt x="66995" y="28600"/>
                </a:lnTo>
                <a:lnTo>
                  <a:pt x="64022" y="17493"/>
                </a:lnTo>
                <a:lnTo>
                  <a:pt x="53527" y="5584"/>
                </a:lnTo>
                <a:lnTo>
                  <a:pt x="44856" y="823"/>
                </a:lnTo>
                <a:lnTo>
                  <a:pt x="32037" y="0"/>
                </a:lnTo>
                <a:lnTo>
                  <a:pt x="20682" y="4013"/>
                </a:lnTo>
                <a:lnTo>
                  <a:pt x="7314" y="15162"/>
                </a:lnTo>
                <a:lnTo>
                  <a:pt x="419" y="24428"/>
                </a:lnTo>
                <a:lnTo>
                  <a:pt x="0" y="40606"/>
                </a:lnTo>
                <a:lnTo>
                  <a:pt x="3855" y="50712"/>
                </a:lnTo>
                <a:lnTo>
                  <a:pt x="14622" y="61955"/>
                </a:lnTo>
                <a:lnTo>
                  <a:pt x="24490" y="66703"/>
                </a:lnTo>
                <a:lnTo>
                  <a:pt x="33536" y="67585"/>
                </a:lnTo>
                <a:lnTo>
                  <a:pt x="38210" y="64690"/>
                </a:lnTo>
                <a:lnTo>
                  <a:pt x="40750" y="62988"/>
                </a:lnTo>
                <a:lnTo>
                  <a:pt x="30082" y="49564"/>
                </a:lnTo>
                <a:lnTo>
                  <a:pt x="23414" y="52599"/>
                </a:lnTo>
                <a:lnTo>
                  <a:pt x="19096" y="50034"/>
                </a:lnTo>
                <a:lnTo>
                  <a:pt x="16163" y="46351"/>
                </a:lnTo>
                <a:lnTo>
                  <a:pt x="13740" y="34779"/>
                </a:lnTo>
                <a:lnTo>
                  <a:pt x="19527" y="27030"/>
                </a:lnTo>
                <a:lnTo>
                  <a:pt x="48243" y="5914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535000" y="5189249"/>
            <a:ext cx="15314" cy="16452"/>
          </a:xfrm>
          <a:custGeom>
            <a:avLst/>
            <a:gdLst/>
            <a:ahLst/>
            <a:cxnLst/>
            <a:rect l="l" t="t" r="r" b="b"/>
            <a:pathLst>
              <a:path w="26035" h="24129">
                <a:moveTo>
                  <a:pt x="0" y="5943"/>
                </a:moveTo>
                <a:lnTo>
                  <a:pt x="6095" y="1574"/>
                </a:lnTo>
                <a:lnTo>
                  <a:pt x="13601" y="0"/>
                </a:lnTo>
                <a:lnTo>
                  <a:pt x="18732" y="6451"/>
                </a:lnTo>
                <a:lnTo>
                  <a:pt x="25539" y="14998"/>
                </a:lnTo>
                <a:lnTo>
                  <a:pt x="16751" y="22313"/>
                </a:lnTo>
                <a:lnTo>
                  <a:pt x="14465" y="24129"/>
                </a:lnTo>
                <a:lnTo>
                  <a:pt x="0" y="594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 rot="3060000">
            <a:off x="1192000" y="4982839"/>
            <a:ext cx="482802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900" b="1" spc="94" baseline="2777" dirty="0">
                <a:solidFill>
                  <a:srgbClr val="231F20"/>
                </a:solidFill>
                <a:latin typeface="Tahoma"/>
                <a:cs typeface="Tahoma"/>
              </a:rPr>
              <a:t>J</a:t>
            </a:r>
            <a:r>
              <a:rPr sz="900" b="1" spc="33" baseline="2777" dirty="0">
                <a:solidFill>
                  <a:srgbClr val="231F20"/>
                </a:solidFill>
                <a:latin typeface="Tahoma"/>
                <a:cs typeface="Tahoma"/>
              </a:rPr>
              <a:t>ol</a:t>
            </a:r>
            <a:r>
              <a:rPr sz="900" b="1" spc="28" baseline="2777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600" b="1" spc="-16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600" b="1" spc="4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25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13" dirty="0">
                <a:solidFill>
                  <a:srgbClr val="231F20"/>
                </a:solidFill>
                <a:latin typeface="Tahoma"/>
                <a:cs typeface="Tahoma"/>
              </a:rPr>
              <a:t>ne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025101" y="1714133"/>
            <a:ext cx="54162" cy="52388"/>
          </a:xfrm>
          <a:custGeom>
            <a:avLst/>
            <a:gdLst/>
            <a:ahLst/>
            <a:cxnLst/>
            <a:rect l="l" t="t" r="r" b="b"/>
            <a:pathLst>
              <a:path w="92075" h="76835">
                <a:moveTo>
                  <a:pt x="0" y="0"/>
                </a:moveTo>
                <a:lnTo>
                  <a:pt x="0" y="19685"/>
                </a:lnTo>
                <a:lnTo>
                  <a:pt x="46736" y="19685"/>
                </a:lnTo>
                <a:lnTo>
                  <a:pt x="0" y="51816"/>
                </a:lnTo>
                <a:lnTo>
                  <a:pt x="0" y="76327"/>
                </a:lnTo>
                <a:lnTo>
                  <a:pt x="50673" y="39751"/>
                </a:lnTo>
                <a:lnTo>
                  <a:pt x="91821" y="73406"/>
                </a:lnTo>
                <a:lnTo>
                  <a:pt x="91821" y="50419"/>
                </a:lnTo>
                <a:lnTo>
                  <a:pt x="52069" y="19685"/>
                </a:lnTo>
                <a:lnTo>
                  <a:pt x="91567" y="19685"/>
                </a:lnTo>
                <a:lnTo>
                  <a:pt x="91567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023730" y="1773650"/>
            <a:ext cx="40715" cy="41996"/>
          </a:xfrm>
          <a:custGeom>
            <a:avLst/>
            <a:gdLst/>
            <a:ahLst/>
            <a:cxnLst/>
            <a:rect l="l" t="t" r="r" b="b"/>
            <a:pathLst>
              <a:path w="69215" h="61594">
                <a:moveTo>
                  <a:pt x="29636" y="60597"/>
                </a:moveTo>
                <a:lnTo>
                  <a:pt x="34970" y="60851"/>
                </a:lnTo>
                <a:lnTo>
                  <a:pt x="44368" y="61105"/>
                </a:lnTo>
                <a:lnTo>
                  <a:pt x="53131" y="56787"/>
                </a:lnTo>
                <a:lnTo>
                  <a:pt x="64107" y="47227"/>
                </a:lnTo>
                <a:lnTo>
                  <a:pt x="68338" y="35336"/>
                </a:lnTo>
                <a:lnTo>
                  <a:pt x="68625" y="23894"/>
                </a:lnTo>
                <a:lnTo>
                  <a:pt x="66593" y="17798"/>
                </a:lnTo>
                <a:lnTo>
                  <a:pt x="63291" y="12845"/>
                </a:lnTo>
                <a:lnTo>
                  <a:pt x="52893" y="3752"/>
                </a:lnTo>
                <a:lnTo>
                  <a:pt x="40489" y="0"/>
                </a:lnTo>
                <a:lnTo>
                  <a:pt x="23895" y="709"/>
                </a:lnTo>
                <a:lnTo>
                  <a:pt x="12997" y="4058"/>
                </a:lnTo>
                <a:lnTo>
                  <a:pt x="2737" y="17181"/>
                </a:lnTo>
                <a:lnTo>
                  <a:pt x="0" y="27889"/>
                </a:lnTo>
                <a:lnTo>
                  <a:pt x="1721" y="42732"/>
                </a:lnTo>
                <a:lnTo>
                  <a:pt x="14269" y="40023"/>
                </a:lnTo>
                <a:lnTo>
                  <a:pt x="12491" y="35324"/>
                </a:lnTo>
                <a:lnTo>
                  <a:pt x="12491" y="30625"/>
                </a:lnTo>
                <a:lnTo>
                  <a:pt x="12491" y="17544"/>
                </a:lnTo>
                <a:lnTo>
                  <a:pt x="25445" y="17544"/>
                </a:lnTo>
                <a:lnTo>
                  <a:pt x="29636" y="17544"/>
                </a:lnTo>
                <a:lnTo>
                  <a:pt x="29636" y="6059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048110" y="1786046"/>
            <a:ext cx="8591" cy="16019"/>
          </a:xfrm>
          <a:custGeom>
            <a:avLst/>
            <a:gdLst/>
            <a:ahLst/>
            <a:cxnLst/>
            <a:rect l="l" t="t" r="r" b="b"/>
            <a:pathLst>
              <a:path w="14604" h="23494">
                <a:moveTo>
                  <a:pt x="0" y="0"/>
                </a:moveTo>
                <a:lnTo>
                  <a:pt x="7493" y="381"/>
                </a:lnTo>
                <a:lnTo>
                  <a:pt x="14351" y="3810"/>
                </a:lnTo>
                <a:lnTo>
                  <a:pt x="14351" y="12065"/>
                </a:lnTo>
                <a:lnTo>
                  <a:pt x="14351" y="22987"/>
                </a:lnTo>
                <a:lnTo>
                  <a:pt x="2921" y="23241"/>
                </a:lnTo>
                <a:lnTo>
                  <a:pt x="0" y="2324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025101" y="1829193"/>
            <a:ext cx="38847" cy="41564"/>
          </a:xfrm>
          <a:custGeom>
            <a:avLst/>
            <a:gdLst/>
            <a:ahLst/>
            <a:cxnLst/>
            <a:rect l="l" t="t" r="r" b="b"/>
            <a:pathLst>
              <a:path w="66040" h="60960">
                <a:moveTo>
                  <a:pt x="0" y="380"/>
                </a:moveTo>
                <a:lnTo>
                  <a:pt x="0" y="19303"/>
                </a:lnTo>
                <a:lnTo>
                  <a:pt x="37592" y="19303"/>
                </a:lnTo>
                <a:lnTo>
                  <a:pt x="42545" y="19303"/>
                </a:lnTo>
                <a:lnTo>
                  <a:pt x="45720" y="20446"/>
                </a:lnTo>
                <a:lnTo>
                  <a:pt x="47371" y="21589"/>
                </a:lnTo>
                <a:lnTo>
                  <a:pt x="50419" y="23621"/>
                </a:lnTo>
                <a:lnTo>
                  <a:pt x="52324" y="27304"/>
                </a:lnTo>
                <a:lnTo>
                  <a:pt x="52324" y="31368"/>
                </a:lnTo>
                <a:lnTo>
                  <a:pt x="52324" y="36194"/>
                </a:lnTo>
                <a:lnTo>
                  <a:pt x="49657" y="39115"/>
                </a:lnTo>
                <a:lnTo>
                  <a:pt x="46863" y="40512"/>
                </a:lnTo>
                <a:lnTo>
                  <a:pt x="44831" y="41528"/>
                </a:lnTo>
                <a:lnTo>
                  <a:pt x="42545" y="41528"/>
                </a:lnTo>
                <a:lnTo>
                  <a:pt x="39878" y="41528"/>
                </a:lnTo>
                <a:lnTo>
                  <a:pt x="0" y="41528"/>
                </a:lnTo>
                <a:lnTo>
                  <a:pt x="0" y="60705"/>
                </a:lnTo>
                <a:lnTo>
                  <a:pt x="34671" y="60705"/>
                </a:lnTo>
                <a:lnTo>
                  <a:pt x="46609" y="60705"/>
                </a:lnTo>
                <a:lnTo>
                  <a:pt x="49911" y="60324"/>
                </a:lnTo>
                <a:lnTo>
                  <a:pt x="53848" y="58927"/>
                </a:lnTo>
                <a:lnTo>
                  <a:pt x="58293" y="57276"/>
                </a:lnTo>
                <a:lnTo>
                  <a:pt x="65913" y="51942"/>
                </a:lnTo>
                <a:lnTo>
                  <a:pt x="65913" y="39369"/>
                </a:lnTo>
                <a:lnTo>
                  <a:pt x="65913" y="25399"/>
                </a:lnTo>
                <a:lnTo>
                  <a:pt x="57658" y="20319"/>
                </a:lnTo>
                <a:lnTo>
                  <a:pt x="54736" y="18541"/>
                </a:lnTo>
                <a:lnTo>
                  <a:pt x="64389" y="18033"/>
                </a:lnTo>
                <a:lnTo>
                  <a:pt x="64389" y="0"/>
                </a:lnTo>
                <a:lnTo>
                  <a:pt x="59944" y="380"/>
                </a:lnTo>
                <a:lnTo>
                  <a:pt x="52959" y="380"/>
                </a:lnTo>
                <a:lnTo>
                  <a:pt x="52705" y="380"/>
                </a:lnTo>
                <a:lnTo>
                  <a:pt x="0" y="38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24429" y="1882264"/>
            <a:ext cx="49679" cy="31606"/>
          </a:xfrm>
          <a:custGeom>
            <a:avLst/>
            <a:gdLst/>
            <a:ahLst/>
            <a:cxnLst/>
            <a:rect l="l" t="t" r="r" b="b"/>
            <a:pathLst>
              <a:path w="84454" h="46355">
                <a:moveTo>
                  <a:pt x="14350" y="45847"/>
                </a:moveTo>
                <a:lnTo>
                  <a:pt x="14096" y="43561"/>
                </a:lnTo>
                <a:lnTo>
                  <a:pt x="13969" y="42291"/>
                </a:lnTo>
                <a:lnTo>
                  <a:pt x="13969" y="39497"/>
                </a:lnTo>
                <a:lnTo>
                  <a:pt x="13969" y="31115"/>
                </a:lnTo>
                <a:lnTo>
                  <a:pt x="17652" y="31115"/>
                </a:lnTo>
                <a:lnTo>
                  <a:pt x="23494" y="30988"/>
                </a:lnTo>
                <a:lnTo>
                  <a:pt x="52450" y="30988"/>
                </a:lnTo>
                <a:lnTo>
                  <a:pt x="52450" y="46228"/>
                </a:lnTo>
                <a:lnTo>
                  <a:pt x="64896" y="46228"/>
                </a:lnTo>
                <a:lnTo>
                  <a:pt x="64896" y="30988"/>
                </a:lnTo>
                <a:lnTo>
                  <a:pt x="84327" y="30988"/>
                </a:lnTo>
                <a:lnTo>
                  <a:pt x="77469" y="12319"/>
                </a:lnTo>
                <a:lnTo>
                  <a:pt x="64896" y="12319"/>
                </a:lnTo>
                <a:lnTo>
                  <a:pt x="64896" y="0"/>
                </a:lnTo>
                <a:lnTo>
                  <a:pt x="52450" y="0"/>
                </a:lnTo>
                <a:lnTo>
                  <a:pt x="52450" y="12319"/>
                </a:lnTo>
                <a:lnTo>
                  <a:pt x="17271" y="12319"/>
                </a:lnTo>
                <a:lnTo>
                  <a:pt x="6730" y="14623"/>
                </a:lnTo>
                <a:lnTo>
                  <a:pt x="2" y="30757"/>
                </a:lnTo>
                <a:lnTo>
                  <a:pt x="0" y="34290"/>
                </a:lnTo>
                <a:lnTo>
                  <a:pt x="380" y="39751"/>
                </a:lnTo>
                <a:lnTo>
                  <a:pt x="2031" y="45847"/>
                </a:lnTo>
                <a:lnTo>
                  <a:pt x="14350" y="4584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024130" y="1926408"/>
            <a:ext cx="38847" cy="41996"/>
          </a:xfrm>
          <a:custGeom>
            <a:avLst/>
            <a:gdLst/>
            <a:ahLst/>
            <a:cxnLst/>
            <a:rect l="l" t="t" r="r" b="b"/>
            <a:pathLst>
              <a:path w="66040" h="61594">
                <a:moveTo>
                  <a:pt x="65785" y="0"/>
                </a:moveTo>
                <a:lnTo>
                  <a:pt x="25907" y="0"/>
                </a:lnTo>
                <a:lnTo>
                  <a:pt x="22732" y="0"/>
                </a:lnTo>
                <a:lnTo>
                  <a:pt x="13842" y="0"/>
                </a:lnTo>
                <a:lnTo>
                  <a:pt x="8635" y="4191"/>
                </a:lnTo>
                <a:lnTo>
                  <a:pt x="3936" y="7747"/>
                </a:lnTo>
                <a:lnTo>
                  <a:pt x="0" y="14859"/>
                </a:lnTo>
                <a:lnTo>
                  <a:pt x="0" y="23495"/>
                </a:lnTo>
                <a:lnTo>
                  <a:pt x="0" y="35687"/>
                </a:lnTo>
                <a:lnTo>
                  <a:pt x="7365" y="40513"/>
                </a:lnTo>
                <a:lnTo>
                  <a:pt x="10159" y="42418"/>
                </a:lnTo>
                <a:lnTo>
                  <a:pt x="1650" y="43053"/>
                </a:lnTo>
                <a:lnTo>
                  <a:pt x="1650" y="61341"/>
                </a:lnTo>
                <a:lnTo>
                  <a:pt x="3428" y="61087"/>
                </a:lnTo>
                <a:lnTo>
                  <a:pt x="4571" y="60960"/>
                </a:lnTo>
                <a:lnTo>
                  <a:pt x="6349" y="60833"/>
                </a:lnTo>
                <a:lnTo>
                  <a:pt x="8000" y="60833"/>
                </a:lnTo>
                <a:lnTo>
                  <a:pt x="9651" y="60706"/>
                </a:lnTo>
                <a:lnTo>
                  <a:pt x="23494" y="60452"/>
                </a:lnTo>
                <a:lnTo>
                  <a:pt x="65785" y="60452"/>
                </a:lnTo>
                <a:lnTo>
                  <a:pt x="65785" y="41148"/>
                </a:lnTo>
                <a:lnTo>
                  <a:pt x="33400" y="41148"/>
                </a:lnTo>
                <a:lnTo>
                  <a:pt x="22478" y="41148"/>
                </a:lnTo>
                <a:lnTo>
                  <a:pt x="13461" y="41148"/>
                </a:lnTo>
                <a:lnTo>
                  <a:pt x="13461" y="29083"/>
                </a:lnTo>
                <a:lnTo>
                  <a:pt x="13461" y="19050"/>
                </a:lnTo>
                <a:lnTo>
                  <a:pt x="21970" y="19050"/>
                </a:lnTo>
                <a:lnTo>
                  <a:pt x="27558" y="19050"/>
                </a:lnTo>
                <a:lnTo>
                  <a:pt x="65785" y="19050"/>
                </a:lnTo>
                <a:lnTo>
                  <a:pt x="65785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024130" y="1982515"/>
            <a:ext cx="38474" cy="38533"/>
          </a:xfrm>
          <a:custGeom>
            <a:avLst/>
            <a:gdLst/>
            <a:ahLst/>
            <a:cxnLst/>
            <a:rect l="l" t="t" r="r" b="b"/>
            <a:pathLst>
              <a:path w="65404" h="56514">
                <a:moveTo>
                  <a:pt x="43052" y="55986"/>
                </a:moveTo>
                <a:lnTo>
                  <a:pt x="57771" y="51226"/>
                </a:lnTo>
                <a:lnTo>
                  <a:pt x="65354" y="40170"/>
                </a:lnTo>
                <a:lnTo>
                  <a:pt x="65328" y="26592"/>
                </a:lnTo>
                <a:lnTo>
                  <a:pt x="61777" y="14074"/>
                </a:lnTo>
                <a:lnTo>
                  <a:pt x="53135" y="4561"/>
                </a:lnTo>
                <a:lnTo>
                  <a:pt x="37834" y="0"/>
                </a:lnTo>
                <a:lnTo>
                  <a:pt x="22668" y="1242"/>
                </a:lnTo>
                <a:lnTo>
                  <a:pt x="11929" y="5442"/>
                </a:lnTo>
                <a:lnTo>
                  <a:pt x="2554" y="16817"/>
                </a:lnTo>
                <a:lnTo>
                  <a:pt x="25" y="28196"/>
                </a:lnTo>
                <a:lnTo>
                  <a:pt x="0" y="37825"/>
                </a:lnTo>
                <a:lnTo>
                  <a:pt x="2031" y="43540"/>
                </a:lnTo>
                <a:lnTo>
                  <a:pt x="5968" y="48112"/>
                </a:lnTo>
                <a:lnTo>
                  <a:pt x="12191" y="55478"/>
                </a:lnTo>
                <a:lnTo>
                  <a:pt x="19938" y="56113"/>
                </a:lnTo>
                <a:lnTo>
                  <a:pt x="24891" y="56367"/>
                </a:lnTo>
                <a:lnTo>
                  <a:pt x="24891" y="37825"/>
                </a:lnTo>
                <a:lnTo>
                  <a:pt x="13461" y="37063"/>
                </a:lnTo>
                <a:lnTo>
                  <a:pt x="12572" y="31221"/>
                </a:lnTo>
                <a:lnTo>
                  <a:pt x="12572" y="29189"/>
                </a:lnTo>
                <a:lnTo>
                  <a:pt x="12572" y="27792"/>
                </a:lnTo>
                <a:lnTo>
                  <a:pt x="12826" y="25887"/>
                </a:lnTo>
                <a:lnTo>
                  <a:pt x="14731" y="24109"/>
                </a:lnTo>
                <a:lnTo>
                  <a:pt x="19430" y="19791"/>
                </a:lnTo>
                <a:lnTo>
                  <a:pt x="30860" y="19410"/>
                </a:lnTo>
                <a:lnTo>
                  <a:pt x="34416" y="19410"/>
                </a:lnTo>
                <a:lnTo>
                  <a:pt x="41401" y="19410"/>
                </a:lnTo>
                <a:lnTo>
                  <a:pt x="54863" y="20426"/>
                </a:lnTo>
                <a:lnTo>
                  <a:pt x="54863" y="29316"/>
                </a:lnTo>
                <a:lnTo>
                  <a:pt x="54863" y="36555"/>
                </a:lnTo>
                <a:lnTo>
                  <a:pt x="45338" y="37317"/>
                </a:lnTo>
                <a:lnTo>
                  <a:pt x="43052" y="37571"/>
                </a:lnTo>
                <a:lnTo>
                  <a:pt x="43052" y="5598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025101" y="2034828"/>
            <a:ext cx="54162" cy="41564"/>
          </a:xfrm>
          <a:custGeom>
            <a:avLst/>
            <a:gdLst/>
            <a:ahLst/>
            <a:cxnLst/>
            <a:rect l="l" t="t" r="r" b="b"/>
            <a:pathLst>
              <a:path w="92075" h="60960">
                <a:moveTo>
                  <a:pt x="0" y="0"/>
                </a:moveTo>
                <a:lnTo>
                  <a:pt x="0" y="18669"/>
                </a:lnTo>
                <a:lnTo>
                  <a:pt x="34925" y="18669"/>
                </a:lnTo>
                <a:lnTo>
                  <a:pt x="0" y="38481"/>
                </a:lnTo>
                <a:lnTo>
                  <a:pt x="0" y="60706"/>
                </a:lnTo>
                <a:lnTo>
                  <a:pt x="36576" y="37338"/>
                </a:lnTo>
                <a:lnTo>
                  <a:pt x="64516" y="59309"/>
                </a:lnTo>
                <a:lnTo>
                  <a:pt x="64516" y="38100"/>
                </a:lnTo>
                <a:lnTo>
                  <a:pt x="37719" y="18669"/>
                </a:lnTo>
                <a:lnTo>
                  <a:pt x="91821" y="18669"/>
                </a:lnTo>
                <a:lnTo>
                  <a:pt x="91821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010758" y="2085553"/>
            <a:ext cx="52294" cy="46326"/>
          </a:xfrm>
          <a:custGeom>
            <a:avLst/>
            <a:gdLst/>
            <a:ahLst/>
            <a:cxnLst/>
            <a:rect l="l" t="t" r="r" b="b"/>
            <a:pathLst>
              <a:path w="88900" h="67944">
                <a:moveTo>
                  <a:pt x="88519" y="0"/>
                </a:moveTo>
                <a:lnTo>
                  <a:pt x="24130" y="24638"/>
                </a:lnTo>
                <a:lnTo>
                  <a:pt x="0" y="16510"/>
                </a:lnTo>
                <a:lnTo>
                  <a:pt x="0" y="35433"/>
                </a:lnTo>
                <a:lnTo>
                  <a:pt x="25527" y="43180"/>
                </a:lnTo>
                <a:lnTo>
                  <a:pt x="88519" y="67437"/>
                </a:lnTo>
                <a:lnTo>
                  <a:pt x="88519" y="48768"/>
                </a:lnTo>
                <a:lnTo>
                  <a:pt x="44069" y="34417"/>
                </a:lnTo>
                <a:lnTo>
                  <a:pt x="88519" y="20320"/>
                </a:lnTo>
                <a:lnTo>
                  <a:pt x="88519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025101" y="2165649"/>
            <a:ext cx="54162" cy="60614"/>
          </a:xfrm>
          <a:custGeom>
            <a:avLst/>
            <a:gdLst/>
            <a:ahLst/>
            <a:cxnLst/>
            <a:rect l="l" t="t" r="r" b="b"/>
            <a:pathLst>
              <a:path w="92075" h="88900">
                <a:moveTo>
                  <a:pt x="91821" y="33147"/>
                </a:moveTo>
                <a:lnTo>
                  <a:pt x="0" y="0"/>
                </a:lnTo>
                <a:lnTo>
                  <a:pt x="0" y="18796"/>
                </a:lnTo>
                <a:lnTo>
                  <a:pt x="19812" y="25654"/>
                </a:lnTo>
                <a:lnTo>
                  <a:pt x="19812" y="61976"/>
                </a:lnTo>
                <a:lnTo>
                  <a:pt x="0" y="68580"/>
                </a:lnTo>
                <a:lnTo>
                  <a:pt x="0" y="88392"/>
                </a:lnTo>
                <a:lnTo>
                  <a:pt x="91821" y="56515"/>
                </a:lnTo>
                <a:lnTo>
                  <a:pt x="91821" y="3314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045496" y="2186605"/>
            <a:ext cx="23159" cy="18184"/>
          </a:xfrm>
          <a:custGeom>
            <a:avLst/>
            <a:gdLst/>
            <a:ahLst/>
            <a:cxnLst/>
            <a:rect l="l" t="t" r="r" b="b"/>
            <a:pathLst>
              <a:path w="39370" h="26669">
                <a:moveTo>
                  <a:pt x="0" y="0"/>
                </a:moveTo>
                <a:lnTo>
                  <a:pt x="39116" y="13589"/>
                </a:lnTo>
                <a:lnTo>
                  <a:pt x="0" y="2628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025102" y="2230860"/>
            <a:ext cx="37726" cy="46326"/>
          </a:xfrm>
          <a:custGeom>
            <a:avLst/>
            <a:gdLst/>
            <a:ahLst/>
            <a:cxnLst/>
            <a:rect l="l" t="t" r="r" b="b"/>
            <a:pathLst>
              <a:path w="64134" h="67945">
                <a:moveTo>
                  <a:pt x="64134" y="0"/>
                </a:moveTo>
                <a:lnTo>
                  <a:pt x="0" y="23495"/>
                </a:lnTo>
                <a:lnTo>
                  <a:pt x="0" y="44323"/>
                </a:lnTo>
                <a:lnTo>
                  <a:pt x="64134" y="67437"/>
                </a:lnTo>
                <a:lnTo>
                  <a:pt x="64134" y="49276"/>
                </a:lnTo>
                <a:lnTo>
                  <a:pt x="20573" y="34544"/>
                </a:lnTo>
                <a:lnTo>
                  <a:pt x="64134" y="20066"/>
                </a:lnTo>
                <a:lnTo>
                  <a:pt x="64134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023730" y="2285980"/>
            <a:ext cx="40715" cy="41996"/>
          </a:xfrm>
          <a:custGeom>
            <a:avLst/>
            <a:gdLst/>
            <a:ahLst/>
            <a:cxnLst/>
            <a:rect l="l" t="t" r="r" b="b"/>
            <a:pathLst>
              <a:path w="69215" h="61595">
                <a:moveTo>
                  <a:pt x="29636" y="60597"/>
                </a:moveTo>
                <a:lnTo>
                  <a:pt x="34970" y="60851"/>
                </a:lnTo>
                <a:lnTo>
                  <a:pt x="44368" y="61105"/>
                </a:lnTo>
                <a:lnTo>
                  <a:pt x="53131" y="56787"/>
                </a:lnTo>
                <a:lnTo>
                  <a:pt x="64107" y="47227"/>
                </a:lnTo>
                <a:lnTo>
                  <a:pt x="68338" y="35336"/>
                </a:lnTo>
                <a:lnTo>
                  <a:pt x="68625" y="23894"/>
                </a:lnTo>
                <a:lnTo>
                  <a:pt x="66593" y="17798"/>
                </a:lnTo>
                <a:lnTo>
                  <a:pt x="63291" y="12845"/>
                </a:lnTo>
                <a:lnTo>
                  <a:pt x="52893" y="3752"/>
                </a:lnTo>
                <a:lnTo>
                  <a:pt x="40489" y="0"/>
                </a:lnTo>
                <a:lnTo>
                  <a:pt x="23895" y="709"/>
                </a:lnTo>
                <a:lnTo>
                  <a:pt x="12997" y="4058"/>
                </a:lnTo>
                <a:lnTo>
                  <a:pt x="2737" y="17181"/>
                </a:lnTo>
                <a:lnTo>
                  <a:pt x="0" y="27889"/>
                </a:lnTo>
                <a:lnTo>
                  <a:pt x="1721" y="42732"/>
                </a:lnTo>
                <a:lnTo>
                  <a:pt x="14269" y="40023"/>
                </a:lnTo>
                <a:lnTo>
                  <a:pt x="12491" y="35324"/>
                </a:lnTo>
                <a:lnTo>
                  <a:pt x="12491" y="30625"/>
                </a:lnTo>
                <a:lnTo>
                  <a:pt x="12491" y="17544"/>
                </a:lnTo>
                <a:lnTo>
                  <a:pt x="25445" y="17544"/>
                </a:lnTo>
                <a:lnTo>
                  <a:pt x="29636" y="17544"/>
                </a:lnTo>
                <a:lnTo>
                  <a:pt x="29636" y="6059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048110" y="2298375"/>
            <a:ext cx="8591" cy="16019"/>
          </a:xfrm>
          <a:custGeom>
            <a:avLst/>
            <a:gdLst/>
            <a:ahLst/>
            <a:cxnLst/>
            <a:rect l="l" t="t" r="r" b="b"/>
            <a:pathLst>
              <a:path w="14604" h="23495">
                <a:moveTo>
                  <a:pt x="0" y="0"/>
                </a:moveTo>
                <a:lnTo>
                  <a:pt x="7493" y="381"/>
                </a:lnTo>
                <a:lnTo>
                  <a:pt x="14351" y="3810"/>
                </a:lnTo>
                <a:lnTo>
                  <a:pt x="14351" y="12065"/>
                </a:lnTo>
                <a:lnTo>
                  <a:pt x="14351" y="22987"/>
                </a:lnTo>
                <a:lnTo>
                  <a:pt x="2921" y="23241"/>
                </a:lnTo>
                <a:lnTo>
                  <a:pt x="0" y="2324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025102" y="2341367"/>
            <a:ext cx="10085" cy="11257"/>
          </a:xfrm>
          <a:custGeom>
            <a:avLst/>
            <a:gdLst/>
            <a:ahLst/>
            <a:cxnLst/>
            <a:rect l="l" t="t" r="r" b="b"/>
            <a:pathLst>
              <a:path w="17145" h="16510">
                <a:moveTo>
                  <a:pt x="-9525" y="8064"/>
                </a:moveTo>
                <a:lnTo>
                  <a:pt x="26416" y="8064"/>
                </a:lnTo>
              </a:path>
            </a:pathLst>
          </a:custGeom>
          <a:ln w="364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025101" y="2397998"/>
            <a:ext cx="54162" cy="55418"/>
          </a:xfrm>
          <a:custGeom>
            <a:avLst/>
            <a:gdLst/>
            <a:ahLst/>
            <a:cxnLst/>
            <a:rect l="l" t="t" r="r" b="b"/>
            <a:pathLst>
              <a:path w="92075" h="81279">
                <a:moveTo>
                  <a:pt x="0" y="0"/>
                </a:moveTo>
                <a:lnTo>
                  <a:pt x="0" y="18542"/>
                </a:lnTo>
                <a:lnTo>
                  <a:pt x="76200" y="18542"/>
                </a:lnTo>
                <a:lnTo>
                  <a:pt x="0" y="54102"/>
                </a:lnTo>
                <a:lnTo>
                  <a:pt x="0" y="81153"/>
                </a:lnTo>
                <a:lnTo>
                  <a:pt x="91821" y="81153"/>
                </a:lnTo>
                <a:lnTo>
                  <a:pt x="91821" y="62865"/>
                </a:lnTo>
                <a:lnTo>
                  <a:pt x="19558" y="62865"/>
                </a:lnTo>
                <a:lnTo>
                  <a:pt x="91821" y="28448"/>
                </a:lnTo>
                <a:lnTo>
                  <a:pt x="91821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025102" y="2470820"/>
            <a:ext cx="10085" cy="11257"/>
          </a:xfrm>
          <a:custGeom>
            <a:avLst/>
            <a:gdLst/>
            <a:ahLst/>
            <a:cxnLst/>
            <a:rect l="l" t="t" r="r" b="b"/>
            <a:pathLst>
              <a:path w="17145" h="16510">
                <a:moveTo>
                  <a:pt x="-9525" y="8064"/>
                </a:moveTo>
                <a:lnTo>
                  <a:pt x="26416" y="8064"/>
                </a:lnTo>
              </a:path>
            </a:pathLst>
          </a:custGeom>
          <a:ln w="364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999223" y="1699672"/>
            <a:ext cx="92333" cy="797502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938"/>
            <a:r>
              <a:rPr sz="600" b="1" spc="25" dirty="0">
                <a:solidFill>
                  <a:srgbClr val="231F20"/>
                </a:solidFill>
                <a:latin typeface="Tahoma"/>
                <a:cs typeface="Tahoma"/>
              </a:rPr>
              <a:t>K</a:t>
            </a:r>
            <a:r>
              <a:rPr sz="600" b="1" spc="41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tu</a:t>
            </a:r>
            <a:r>
              <a:rPr sz="600" b="1" spc="44" dirty="0">
                <a:solidFill>
                  <a:srgbClr val="231F20"/>
                </a:solidFill>
                <a:latin typeface="Tahoma"/>
                <a:cs typeface="Tahoma"/>
              </a:rPr>
              <a:t>c</a:t>
            </a:r>
            <a:r>
              <a:rPr sz="600" b="1" spc="50" dirty="0">
                <a:solidFill>
                  <a:srgbClr val="231F20"/>
                </a:solidFill>
                <a:latin typeface="Tahoma"/>
                <a:cs typeface="Tahoma"/>
              </a:rPr>
              <a:t>k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16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25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600" b="1" spc="34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262585" y="4583613"/>
            <a:ext cx="54162" cy="52388"/>
          </a:xfrm>
          <a:custGeom>
            <a:avLst/>
            <a:gdLst/>
            <a:ahLst/>
            <a:cxnLst/>
            <a:rect l="l" t="t" r="r" b="b"/>
            <a:pathLst>
              <a:path w="92075" h="76834">
                <a:moveTo>
                  <a:pt x="0" y="0"/>
                </a:moveTo>
                <a:lnTo>
                  <a:pt x="0" y="19685"/>
                </a:lnTo>
                <a:lnTo>
                  <a:pt x="46736" y="19685"/>
                </a:lnTo>
                <a:lnTo>
                  <a:pt x="0" y="51816"/>
                </a:lnTo>
                <a:lnTo>
                  <a:pt x="0" y="76327"/>
                </a:lnTo>
                <a:lnTo>
                  <a:pt x="50673" y="39751"/>
                </a:lnTo>
                <a:lnTo>
                  <a:pt x="91821" y="73406"/>
                </a:lnTo>
                <a:lnTo>
                  <a:pt x="91821" y="50419"/>
                </a:lnTo>
                <a:lnTo>
                  <a:pt x="52069" y="19685"/>
                </a:lnTo>
                <a:lnTo>
                  <a:pt x="91567" y="19685"/>
                </a:lnTo>
                <a:lnTo>
                  <a:pt x="91567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261214" y="4643130"/>
            <a:ext cx="40715" cy="41996"/>
          </a:xfrm>
          <a:custGeom>
            <a:avLst/>
            <a:gdLst/>
            <a:ahLst/>
            <a:cxnLst/>
            <a:rect l="l" t="t" r="r" b="b"/>
            <a:pathLst>
              <a:path w="69215" h="61595">
                <a:moveTo>
                  <a:pt x="29636" y="60597"/>
                </a:moveTo>
                <a:lnTo>
                  <a:pt x="34970" y="60851"/>
                </a:lnTo>
                <a:lnTo>
                  <a:pt x="44368" y="61105"/>
                </a:lnTo>
                <a:lnTo>
                  <a:pt x="53131" y="56787"/>
                </a:lnTo>
                <a:lnTo>
                  <a:pt x="64107" y="47227"/>
                </a:lnTo>
                <a:lnTo>
                  <a:pt x="68338" y="35336"/>
                </a:lnTo>
                <a:lnTo>
                  <a:pt x="68625" y="23894"/>
                </a:lnTo>
                <a:lnTo>
                  <a:pt x="66593" y="17798"/>
                </a:lnTo>
                <a:lnTo>
                  <a:pt x="63291" y="12845"/>
                </a:lnTo>
                <a:lnTo>
                  <a:pt x="52893" y="3752"/>
                </a:lnTo>
                <a:lnTo>
                  <a:pt x="40489" y="0"/>
                </a:lnTo>
                <a:lnTo>
                  <a:pt x="23895" y="709"/>
                </a:lnTo>
                <a:lnTo>
                  <a:pt x="12997" y="4058"/>
                </a:lnTo>
                <a:lnTo>
                  <a:pt x="2737" y="17181"/>
                </a:lnTo>
                <a:lnTo>
                  <a:pt x="0" y="27889"/>
                </a:lnTo>
                <a:lnTo>
                  <a:pt x="1721" y="42732"/>
                </a:lnTo>
                <a:lnTo>
                  <a:pt x="14269" y="40023"/>
                </a:lnTo>
                <a:lnTo>
                  <a:pt x="12491" y="35324"/>
                </a:lnTo>
                <a:lnTo>
                  <a:pt x="12491" y="30625"/>
                </a:lnTo>
                <a:lnTo>
                  <a:pt x="12491" y="17544"/>
                </a:lnTo>
                <a:lnTo>
                  <a:pt x="25445" y="17544"/>
                </a:lnTo>
                <a:lnTo>
                  <a:pt x="29636" y="17544"/>
                </a:lnTo>
                <a:lnTo>
                  <a:pt x="29636" y="6059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285595" y="4655526"/>
            <a:ext cx="8591" cy="16019"/>
          </a:xfrm>
          <a:custGeom>
            <a:avLst/>
            <a:gdLst/>
            <a:ahLst/>
            <a:cxnLst/>
            <a:rect l="l" t="t" r="r" b="b"/>
            <a:pathLst>
              <a:path w="14604" h="23495">
                <a:moveTo>
                  <a:pt x="0" y="0"/>
                </a:moveTo>
                <a:lnTo>
                  <a:pt x="7493" y="381"/>
                </a:lnTo>
                <a:lnTo>
                  <a:pt x="14351" y="3810"/>
                </a:lnTo>
                <a:lnTo>
                  <a:pt x="14351" y="12065"/>
                </a:lnTo>
                <a:lnTo>
                  <a:pt x="14351" y="22987"/>
                </a:lnTo>
                <a:lnTo>
                  <a:pt x="2921" y="23241"/>
                </a:lnTo>
                <a:lnTo>
                  <a:pt x="0" y="2324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262585" y="4698673"/>
            <a:ext cx="38847" cy="41564"/>
          </a:xfrm>
          <a:custGeom>
            <a:avLst/>
            <a:gdLst/>
            <a:ahLst/>
            <a:cxnLst/>
            <a:rect l="l" t="t" r="r" b="b"/>
            <a:pathLst>
              <a:path w="66040" h="60959">
                <a:moveTo>
                  <a:pt x="0" y="380"/>
                </a:moveTo>
                <a:lnTo>
                  <a:pt x="0" y="19303"/>
                </a:lnTo>
                <a:lnTo>
                  <a:pt x="37592" y="19303"/>
                </a:lnTo>
                <a:lnTo>
                  <a:pt x="42545" y="19303"/>
                </a:lnTo>
                <a:lnTo>
                  <a:pt x="45720" y="20446"/>
                </a:lnTo>
                <a:lnTo>
                  <a:pt x="47371" y="21589"/>
                </a:lnTo>
                <a:lnTo>
                  <a:pt x="50419" y="23621"/>
                </a:lnTo>
                <a:lnTo>
                  <a:pt x="52324" y="27304"/>
                </a:lnTo>
                <a:lnTo>
                  <a:pt x="52324" y="31368"/>
                </a:lnTo>
                <a:lnTo>
                  <a:pt x="52324" y="36194"/>
                </a:lnTo>
                <a:lnTo>
                  <a:pt x="49657" y="39115"/>
                </a:lnTo>
                <a:lnTo>
                  <a:pt x="46863" y="40512"/>
                </a:lnTo>
                <a:lnTo>
                  <a:pt x="44831" y="41528"/>
                </a:lnTo>
                <a:lnTo>
                  <a:pt x="42545" y="41528"/>
                </a:lnTo>
                <a:lnTo>
                  <a:pt x="39878" y="41528"/>
                </a:lnTo>
                <a:lnTo>
                  <a:pt x="0" y="41528"/>
                </a:lnTo>
                <a:lnTo>
                  <a:pt x="0" y="60705"/>
                </a:lnTo>
                <a:lnTo>
                  <a:pt x="34671" y="60705"/>
                </a:lnTo>
                <a:lnTo>
                  <a:pt x="46609" y="60705"/>
                </a:lnTo>
                <a:lnTo>
                  <a:pt x="49911" y="60324"/>
                </a:lnTo>
                <a:lnTo>
                  <a:pt x="53848" y="58927"/>
                </a:lnTo>
                <a:lnTo>
                  <a:pt x="58293" y="57276"/>
                </a:lnTo>
                <a:lnTo>
                  <a:pt x="65913" y="51942"/>
                </a:lnTo>
                <a:lnTo>
                  <a:pt x="65913" y="39369"/>
                </a:lnTo>
                <a:lnTo>
                  <a:pt x="65913" y="25399"/>
                </a:lnTo>
                <a:lnTo>
                  <a:pt x="57658" y="20319"/>
                </a:lnTo>
                <a:lnTo>
                  <a:pt x="54736" y="18541"/>
                </a:lnTo>
                <a:lnTo>
                  <a:pt x="64389" y="18033"/>
                </a:lnTo>
                <a:lnTo>
                  <a:pt x="64389" y="0"/>
                </a:lnTo>
                <a:lnTo>
                  <a:pt x="59944" y="380"/>
                </a:lnTo>
                <a:lnTo>
                  <a:pt x="52959" y="380"/>
                </a:lnTo>
                <a:lnTo>
                  <a:pt x="52705" y="380"/>
                </a:lnTo>
                <a:lnTo>
                  <a:pt x="0" y="38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261913" y="4751744"/>
            <a:ext cx="49679" cy="31606"/>
          </a:xfrm>
          <a:custGeom>
            <a:avLst/>
            <a:gdLst/>
            <a:ahLst/>
            <a:cxnLst/>
            <a:rect l="l" t="t" r="r" b="b"/>
            <a:pathLst>
              <a:path w="84454" h="46354">
                <a:moveTo>
                  <a:pt x="14350" y="45847"/>
                </a:moveTo>
                <a:lnTo>
                  <a:pt x="14096" y="43561"/>
                </a:lnTo>
                <a:lnTo>
                  <a:pt x="13969" y="42291"/>
                </a:lnTo>
                <a:lnTo>
                  <a:pt x="13969" y="39497"/>
                </a:lnTo>
                <a:lnTo>
                  <a:pt x="13969" y="31115"/>
                </a:lnTo>
                <a:lnTo>
                  <a:pt x="17652" y="31115"/>
                </a:lnTo>
                <a:lnTo>
                  <a:pt x="23494" y="30988"/>
                </a:lnTo>
                <a:lnTo>
                  <a:pt x="52450" y="30988"/>
                </a:lnTo>
                <a:lnTo>
                  <a:pt x="52450" y="46228"/>
                </a:lnTo>
                <a:lnTo>
                  <a:pt x="64896" y="46228"/>
                </a:lnTo>
                <a:lnTo>
                  <a:pt x="64896" y="30988"/>
                </a:lnTo>
                <a:lnTo>
                  <a:pt x="84327" y="30988"/>
                </a:lnTo>
                <a:lnTo>
                  <a:pt x="77469" y="12319"/>
                </a:lnTo>
                <a:lnTo>
                  <a:pt x="64896" y="12319"/>
                </a:lnTo>
                <a:lnTo>
                  <a:pt x="64896" y="0"/>
                </a:lnTo>
                <a:lnTo>
                  <a:pt x="52450" y="0"/>
                </a:lnTo>
                <a:lnTo>
                  <a:pt x="52450" y="12319"/>
                </a:lnTo>
                <a:lnTo>
                  <a:pt x="17271" y="12319"/>
                </a:lnTo>
                <a:lnTo>
                  <a:pt x="6730" y="14623"/>
                </a:lnTo>
                <a:lnTo>
                  <a:pt x="2" y="30757"/>
                </a:lnTo>
                <a:lnTo>
                  <a:pt x="0" y="34290"/>
                </a:lnTo>
                <a:lnTo>
                  <a:pt x="380" y="39751"/>
                </a:lnTo>
                <a:lnTo>
                  <a:pt x="2031" y="45847"/>
                </a:lnTo>
                <a:lnTo>
                  <a:pt x="14350" y="4584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261614" y="4795887"/>
            <a:ext cx="38847" cy="41996"/>
          </a:xfrm>
          <a:custGeom>
            <a:avLst/>
            <a:gdLst/>
            <a:ahLst/>
            <a:cxnLst/>
            <a:rect l="l" t="t" r="r" b="b"/>
            <a:pathLst>
              <a:path w="66040" h="61595">
                <a:moveTo>
                  <a:pt x="65785" y="0"/>
                </a:moveTo>
                <a:lnTo>
                  <a:pt x="25907" y="0"/>
                </a:lnTo>
                <a:lnTo>
                  <a:pt x="22732" y="0"/>
                </a:lnTo>
                <a:lnTo>
                  <a:pt x="13842" y="0"/>
                </a:lnTo>
                <a:lnTo>
                  <a:pt x="8635" y="4190"/>
                </a:lnTo>
                <a:lnTo>
                  <a:pt x="3936" y="7746"/>
                </a:lnTo>
                <a:lnTo>
                  <a:pt x="0" y="14858"/>
                </a:lnTo>
                <a:lnTo>
                  <a:pt x="0" y="23494"/>
                </a:lnTo>
                <a:lnTo>
                  <a:pt x="0" y="35686"/>
                </a:lnTo>
                <a:lnTo>
                  <a:pt x="7365" y="40512"/>
                </a:lnTo>
                <a:lnTo>
                  <a:pt x="10159" y="42417"/>
                </a:lnTo>
                <a:lnTo>
                  <a:pt x="1650" y="43052"/>
                </a:lnTo>
                <a:lnTo>
                  <a:pt x="1650" y="61340"/>
                </a:lnTo>
                <a:lnTo>
                  <a:pt x="3428" y="61086"/>
                </a:lnTo>
                <a:lnTo>
                  <a:pt x="4571" y="60959"/>
                </a:lnTo>
                <a:lnTo>
                  <a:pt x="6349" y="60832"/>
                </a:lnTo>
                <a:lnTo>
                  <a:pt x="8000" y="60832"/>
                </a:lnTo>
                <a:lnTo>
                  <a:pt x="9651" y="60705"/>
                </a:lnTo>
                <a:lnTo>
                  <a:pt x="23494" y="60451"/>
                </a:lnTo>
                <a:lnTo>
                  <a:pt x="65785" y="60451"/>
                </a:lnTo>
                <a:lnTo>
                  <a:pt x="65785" y="41147"/>
                </a:lnTo>
                <a:lnTo>
                  <a:pt x="33400" y="41147"/>
                </a:lnTo>
                <a:lnTo>
                  <a:pt x="22478" y="41147"/>
                </a:lnTo>
                <a:lnTo>
                  <a:pt x="13461" y="41147"/>
                </a:lnTo>
                <a:lnTo>
                  <a:pt x="13461" y="29082"/>
                </a:lnTo>
                <a:lnTo>
                  <a:pt x="13461" y="19049"/>
                </a:lnTo>
                <a:lnTo>
                  <a:pt x="21970" y="19049"/>
                </a:lnTo>
                <a:lnTo>
                  <a:pt x="27558" y="19049"/>
                </a:lnTo>
                <a:lnTo>
                  <a:pt x="65785" y="19049"/>
                </a:lnTo>
                <a:lnTo>
                  <a:pt x="65785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261614" y="4851994"/>
            <a:ext cx="38474" cy="38533"/>
          </a:xfrm>
          <a:custGeom>
            <a:avLst/>
            <a:gdLst/>
            <a:ahLst/>
            <a:cxnLst/>
            <a:rect l="l" t="t" r="r" b="b"/>
            <a:pathLst>
              <a:path w="65404" h="56515">
                <a:moveTo>
                  <a:pt x="43052" y="55986"/>
                </a:moveTo>
                <a:lnTo>
                  <a:pt x="57771" y="51226"/>
                </a:lnTo>
                <a:lnTo>
                  <a:pt x="65354" y="40170"/>
                </a:lnTo>
                <a:lnTo>
                  <a:pt x="65328" y="26592"/>
                </a:lnTo>
                <a:lnTo>
                  <a:pt x="61777" y="14074"/>
                </a:lnTo>
                <a:lnTo>
                  <a:pt x="53135" y="4561"/>
                </a:lnTo>
                <a:lnTo>
                  <a:pt x="37834" y="0"/>
                </a:lnTo>
                <a:lnTo>
                  <a:pt x="22668" y="1242"/>
                </a:lnTo>
                <a:lnTo>
                  <a:pt x="11929" y="5442"/>
                </a:lnTo>
                <a:lnTo>
                  <a:pt x="2554" y="16817"/>
                </a:lnTo>
                <a:lnTo>
                  <a:pt x="25" y="28196"/>
                </a:lnTo>
                <a:lnTo>
                  <a:pt x="0" y="37825"/>
                </a:lnTo>
                <a:lnTo>
                  <a:pt x="2031" y="43540"/>
                </a:lnTo>
                <a:lnTo>
                  <a:pt x="5968" y="48112"/>
                </a:lnTo>
                <a:lnTo>
                  <a:pt x="12191" y="55478"/>
                </a:lnTo>
                <a:lnTo>
                  <a:pt x="19938" y="56113"/>
                </a:lnTo>
                <a:lnTo>
                  <a:pt x="24891" y="56367"/>
                </a:lnTo>
                <a:lnTo>
                  <a:pt x="24891" y="37825"/>
                </a:lnTo>
                <a:lnTo>
                  <a:pt x="13461" y="37063"/>
                </a:lnTo>
                <a:lnTo>
                  <a:pt x="12572" y="31221"/>
                </a:lnTo>
                <a:lnTo>
                  <a:pt x="12572" y="29189"/>
                </a:lnTo>
                <a:lnTo>
                  <a:pt x="12572" y="27792"/>
                </a:lnTo>
                <a:lnTo>
                  <a:pt x="12826" y="25887"/>
                </a:lnTo>
                <a:lnTo>
                  <a:pt x="14731" y="24109"/>
                </a:lnTo>
                <a:lnTo>
                  <a:pt x="19430" y="19791"/>
                </a:lnTo>
                <a:lnTo>
                  <a:pt x="30860" y="19410"/>
                </a:lnTo>
                <a:lnTo>
                  <a:pt x="34416" y="19410"/>
                </a:lnTo>
                <a:lnTo>
                  <a:pt x="41401" y="19410"/>
                </a:lnTo>
                <a:lnTo>
                  <a:pt x="54863" y="20426"/>
                </a:lnTo>
                <a:lnTo>
                  <a:pt x="54863" y="29316"/>
                </a:lnTo>
                <a:lnTo>
                  <a:pt x="54863" y="36555"/>
                </a:lnTo>
                <a:lnTo>
                  <a:pt x="45338" y="37317"/>
                </a:lnTo>
                <a:lnTo>
                  <a:pt x="43052" y="37571"/>
                </a:lnTo>
                <a:lnTo>
                  <a:pt x="43052" y="5598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262585" y="4904307"/>
            <a:ext cx="54162" cy="41564"/>
          </a:xfrm>
          <a:custGeom>
            <a:avLst/>
            <a:gdLst/>
            <a:ahLst/>
            <a:cxnLst/>
            <a:rect l="l" t="t" r="r" b="b"/>
            <a:pathLst>
              <a:path w="92075" h="60959">
                <a:moveTo>
                  <a:pt x="0" y="0"/>
                </a:moveTo>
                <a:lnTo>
                  <a:pt x="0" y="18668"/>
                </a:lnTo>
                <a:lnTo>
                  <a:pt x="34925" y="18668"/>
                </a:lnTo>
                <a:lnTo>
                  <a:pt x="0" y="38480"/>
                </a:lnTo>
                <a:lnTo>
                  <a:pt x="0" y="60705"/>
                </a:lnTo>
                <a:lnTo>
                  <a:pt x="36576" y="37337"/>
                </a:lnTo>
                <a:lnTo>
                  <a:pt x="64516" y="59308"/>
                </a:lnTo>
                <a:lnTo>
                  <a:pt x="64516" y="38099"/>
                </a:lnTo>
                <a:lnTo>
                  <a:pt x="37719" y="18668"/>
                </a:lnTo>
                <a:lnTo>
                  <a:pt x="91821" y="18668"/>
                </a:lnTo>
                <a:lnTo>
                  <a:pt x="91821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248242" y="4955032"/>
            <a:ext cx="52294" cy="46326"/>
          </a:xfrm>
          <a:custGeom>
            <a:avLst/>
            <a:gdLst/>
            <a:ahLst/>
            <a:cxnLst/>
            <a:rect l="l" t="t" r="r" b="b"/>
            <a:pathLst>
              <a:path w="88900" h="67945">
                <a:moveTo>
                  <a:pt x="88519" y="0"/>
                </a:moveTo>
                <a:lnTo>
                  <a:pt x="24130" y="24638"/>
                </a:lnTo>
                <a:lnTo>
                  <a:pt x="0" y="16510"/>
                </a:lnTo>
                <a:lnTo>
                  <a:pt x="0" y="35433"/>
                </a:lnTo>
                <a:lnTo>
                  <a:pt x="25527" y="43180"/>
                </a:lnTo>
                <a:lnTo>
                  <a:pt x="88519" y="67437"/>
                </a:lnTo>
                <a:lnTo>
                  <a:pt x="88519" y="48768"/>
                </a:lnTo>
                <a:lnTo>
                  <a:pt x="44069" y="34417"/>
                </a:lnTo>
                <a:lnTo>
                  <a:pt x="88519" y="20320"/>
                </a:lnTo>
                <a:lnTo>
                  <a:pt x="88519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262585" y="5035128"/>
            <a:ext cx="54162" cy="60614"/>
          </a:xfrm>
          <a:custGeom>
            <a:avLst/>
            <a:gdLst/>
            <a:ahLst/>
            <a:cxnLst/>
            <a:rect l="l" t="t" r="r" b="b"/>
            <a:pathLst>
              <a:path w="92075" h="88900">
                <a:moveTo>
                  <a:pt x="91821" y="33147"/>
                </a:moveTo>
                <a:lnTo>
                  <a:pt x="0" y="0"/>
                </a:lnTo>
                <a:lnTo>
                  <a:pt x="0" y="18796"/>
                </a:lnTo>
                <a:lnTo>
                  <a:pt x="19812" y="25654"/>
                </a:lnTo>
                <a:lnTo>
                  <a:pt x="19812" y="61976"/>
                </a:lnTo>
                <a:lnTo>
                  <a:pt x="0" y="68580"/>
                </a:lnTo>
                <a:lnTo>
                  <a:pt x="0" y="88392"/>
                </a:lnTo>
                <a:lnTo>
                  <a:pt x="91821" y="56515"/>
                </a:lnTo>
                <a:lnTo>
                  <a:pt x="91821" y="3314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282980" y="5056083"/>
            <a:ext cx="23159" cy="18184"/>
          </a:xfrm>
          <a:custGeom>
            <a:avLst/>
            <a:gdLst/>
            <a:ahLst/>
            <a:cxnLst/>
            <a:rect l="l" t="t" r="r" b="b"/>
            <a:pathLst>
              <a:path w="39370" h="26670">
                <a:moveTo>
                  <a:pt x="0" y="0"/>
                </a:moveTo>
                <a:lnTo>
                  <a:pt x="39116" y="13588"/>
                </a:lnTo>
                <a:lnTo>
                  <a:pt x="0" y="26288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262585" y="5100340"/>
            <a:ext cx="37726" cy="46326"/>
          </a:xfrm>
          <a:custGeom>
            <a:avLst/>
            <a:gdLst/>
            <a:ahLst/>
            <a:cxnLst/>
            <a:rect l="l" t="t" r="r" b="b"/>
            <a:pathLst>
              <a:path w="64134" h="67945">
                <a:moveTo>
                  <a:pt x="64134" y="0"/>
                </a:moveTo>
                <a:lnTo>
                  <a:pt x="0" y="23495"/>
                </a:lnTo>
                <a:lnTo>
                  <a:pt x="0" y="44323"/>
                </a:lnTo>
                <a:lnTo>
                  <a:pt x="64134" y="67437"/>
                </a:lnTo>
                <a:lnTo>
                  <a:pt x="64134" y="49276"/>
                </a:lnTo>
                <a:lnTo>
                  <a:pt x="20573" y="34544"/>
                </a:lnTo>
                <a:lnTo>
                  <a:pt x="64134" y="20066"/>
                </a:lnTo>
                <a:lnTo>
                  <a:pt x="64134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261214" y="5155459"/>
            <a:ext cx="40715" cy="41996"/>
          </a:xfrm>
          <a:custGeom>
            <a:avLst/>
            <a:gdLst/>
            <a:ahLst/>
            <a:cxnLst/>
            <a:rect l="l" t="t" r="r" b="b"/>
            <a:pathLst>
              <a:path w="69215" h="61595">
                <a:moveTo>
                  <a:pt x="29636" y="60597"/>
                </a:moveTo>
                <a:lnTo>
                  <a:pt x="34970" y="60851"/>
                </a:lnTo>
                <a:lnTo>
                  <a:pt x="44368" y="61105"/>
                </a:lnTo>
                <a:lnTo>
                  <a:pt x="53131" y="56787"/>
                </a:lnTo>
                <a:lnTo>
                  <a:pt x="64107" y="47227"/>
                </a:lnTo>
                <a:lnTo>
                  <a:pt x="68338" y="35336"/>
                </a:lnTo>
                <a:lnTo>
                  <a:pt x="68625" y="23894"/>
                </a:lnTo>
                <a:lnTo>
                  <a:pt x="66593" y="17798"/>
                </a:lnTo>
                <a:lnTo>
                  <a:pt x="63291" y="12845"/>
                </a:lnTo>
                <a:lnTo>
                  <a:pt x="52893" y="3752"/>
                </a:lnTo>
                <a:lnTo>
                  <a:pt x="40489" y="0"/>
                </a:lnTo>
                <a:lnTo>
                  <a:pt x="23895" y="709"/>
                </a:lnTo>
                <a:lnTo>
                  <a:pt x="12997" y="4058"/>
                </a:lnTo>
                <a:lnTo>
                  <a:pt x="2737" y="17181"/>
                </a:lnTo>
                <a:lnTo>
                  <a:pt x="0" y="27889"/>
                </a:lnTo>
                <a:lnTo>
                  <a:pt x="1721" y="42732"/>
                </a:lnTo>
                <a:lnTo>
                  <a:pt x="14269" y="40023"/>
                </a:lnTo>
                <a:lnTo>
                  <a:pt x="12491" y="35324"/>
                </a:lnTo>
                <a:lnTo>
                  <a:pt x="12491" y="30625"/>
                </a:lnTo>
                <a:lnTo>
                  <a:pt x="12491" y="17544"/>
                </a:lnTo>
                <a:lnTo>
                  <a:pt x="25445" y="17544"/>
                </a:lnTo>
                <a:lnTo>
                  <a:pt x="29636" y="17544"/>
                </a:lnTo>
                <a:lnTo>
                  <a:pt x="29636" y="6059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285595" y="5167855"/>
            <a:ext cx="8591" cy="16019"/>
          </a:xfrm>
          <a:custGeom>
            <a:avLst/>
            <a:gdLst/>
            <a:ahLst/>
            <a:cxnLst/>
            <a:rect l="l" t="t" r="r" b="b"/>
            <a:pathLst>
              <a:path w="14604" h="23495">
                <a:moveTo>
                  <a:pt x="0" y="0"/>
                </a:moveTo>
                <a:lnTo>
                  <a:pt x="7493" y="381"/>
                </a:lnTo>
                <a:lnTo>
                  <a:pt x="14351" y="3810"/>
                </a:lnTo>
                <a:lnTo>
                  <a:pt x="14351" y="12065"/>
                </a:lnTo>
                <a:lnTo>
                  <a:pt x="14351" y="22987"/>
                </a:lnTo>
                <a:lnTo>
                  <a:pt x="2921" y="23241"/>
                </a:lnTo>
                <a:lnTo>
                  <a:pt x="0" y="2324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262585" y="5210847"/>
            <a:ext cx="10085" cy="11257"/>
          </a:xfrm>
          <a:custGeom>
            <a:avLst/>
            <a:gdLst/>
            <a:ahLst/>
            <a:cxnLst/>
            <a:rect l="l" t="t" r="r" b="b"/>
            <a:pathLst>
              <a:path w="17145" h="16509">
                <a:moveTo>
                  <a:pt x="-9525" y="8064"/>
                </a:moveTo>
                <a:lnTo>
                  <a:pt x="26416" y="8064"/>
                </a:lnTo>
              </a:path>
            </a:pathLst>
          </a:custGeom>
          <a:ln w="36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62585" y="5267477"/>
            <a:ext cx="54162" cy="55418"/>
          </a:xfrm>
          <a:custGeom>
            <a:avLst/>
            <a:gdLst/>
            <a:ahLst/>
            <a:cxnLst/>
            <a:rect l="l" t="t" r="r" b="b"/>
            <a:pathLst>
              <a:path w="92075" h="81279">
                <a:moveTo>
                  <a:pt x="0" y="0"/>
                </a:moveTo>
                <a:lnTo>
                  <a:pt x="0" y="18542"/>
                </a:lnTo>
                <a:lnTo>
                  <a:pt x="76200" y="18542"/>
                </a:lnTo>
                <a:lnTo>
                  <a:pt x="0" y="54102"/>
                </a:lnTo>
                <a:lnTo>
                  <a:pt x="0" y="81153"/>
                </a:lnTo>
                <a:lnTo>
                  <a:pt x="91821" y="81153"/>
                </a:lnTo>
                <a:lnTo>
                  <a:pt x="91821" y="62865"/>
                </a:lnTo>
                <a:lnTo>
                  <a:pt x="19558" y="62865"/>
                </a:lnTo>
                <a:lnTo>
                  <a:pt x="91821" y="28448"/>
                </a:lnTo>
                <a:lnTo>
                  <a:pt x="91821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262585" y="5340300"/>
            <a:ext cx="10085" cy="11257"/>
          </a:xfrm>
          <a:custGeom>
            <a:avLst/>
            <a:gdLst/>
            <a:ahLst/>
            <a:cxnLst/>
            <a:rect l="l" t="t" r="r" b="b"/>
            <a:pathLst>
              <a:path w="17145" h="16509">
                <a:moveTo>
                  <a:pt x="-9525" y="8064"/>
                </a:moveTo>
                <a:lnTo>
                  <a:pt x="26416" y="8064"/>
                </a:lnTo>
              </a:path>
            </a:pathLst>
          </a:custGeom>
          <a:ln w="36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236708" y="4569152"/>
            <a:ext cx="92333" cy="797502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938"/>
            <a:r>
              <a:rPr sz="600" b="1" spc="25" dirty="0">
                <a:solidFill>
                  <a:srgbClr val="231F20"/>
                </a:solidFill>
                <a:latin typeface="Tahoma"/>
                <a:cs typeface="Tahoma"/>
              </a:rPr>
              <a:t>K</a:t>
            </a:r>
            <a:r>
              <a:rPr sz="600" b="1" spc="41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tu</a:t>
            </a:r>
            <a:r>
              <a:rPr sz="600" b="1" spc="44" dirty="0">
                <a:solidFill>
                  <a:srgbClr val="231F20"/>
                </a:solidFill>
                <a:latin typeface="Tahoma"/>
                <a:cs typeface="Tahoma"/>
              </a:rPr>
              <a:t>c</a:t>
            </a:r>
            <a:r>
              <a:rPr sz="600" b="1" spc="50" dirty="0">
                <a:solidFill>
                  <a:srgbClr val="231F20"/>
                </a:solidFill>
                <a:latin typeface="Tahoma"/>
                <a:cs typeface="Tahoma"/>
              </a:rPr>
              <a:t>k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16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25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600" b="1" spc="34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955341" y="3246066"/>
            <a:ext cx="42209" cy="63211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0" y="91681"/>
                </a:moveTo>
                <a:lnTo>
                  <a:pt x="34290" y="92278"/>
                </a:lnTo>
                <a:lnTo>
                  <a:pt x="37846" y="92341"/>
                </a:lnTo>
                <a:lnTo>
                  <a:pt x="50279" y="92557"/>
                </a:lnTo>
                <a:lnTo>
                  <a:pt x="57454" y="89001"/>
                </a:lnTo>
                <a:lnTo>
                  <a:pt x="66982" y="81107"/>
                </a:lnTo>
                <a:lnTo>
                  <a:pt x="71296" y="67708"/>
                </a:lnTo>
                <a:lnTo>
                  <a:pt x="68310" y="55646"/>
                </a:lnTo>
                <a:lnTo>
                  <a:pt x="57948" y="46685"/>
                </a:lnTo>
                <a:lnTo>
                  <a:pt x="52260" y="44703"/>
                </a:lnTo>
                <a:lnTo>
                  <a:pt x="57619" y="43408"/>
                </a:lnTo>
                <a:lnTo>
                  <a:pt x="62141" y="39420"/>
                </a:lnTo>
                <a:lnTo>
                  <a:pt x="62788" y="38671"/>
                </a:lnTo>
                <a:lnTo>
                  <a:pt x="67551" y="34429"/>
                </a:lnTo>
                <a:lnTo>
                  <a:pt x="68300" y="28473"/>
                </a:lnTo>
                <a:lnTo>
                  <a:pt x="68351" y="25044"/>
                </a:lnTo>
                <a:lnTo>
                  <a:pt x="68453" y="19710"/>
                </a:lnTo>
                <a:lnTo>
                  <a:pt x="66700" y="10794"/>
                </a:lnTo>
                <a:lnTo>
                  <a:pt x="58407" y="5308"/>
                </a:lnTo>
                <a:lnTo>
                  <a:pt x="51498" y="876"/>
                </a:lnTo>
                <a:lnTo>
                  <a:pt x="41224" y="698"/>
                </a:lnTo>
                <a:lnTo>
                  <a:pt x="35890" y="596"/>
                </a:lnTo>
                <a:lnTo>
                  <a:pt x="1600" y="0"/>
                </a:lnTo>
                <a:lnTo>
                  <a:pt x="0" y="9168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966951" y="3255903"/>
            <a:ext cx="17929" cy="16452"/>
          </a:xfrm>
          <a:custGeom>
            <a:avLst/>
            <a:gdLst/>
            <a:ahLst/>
            <a:cxnLst/>
            <a:rect l="l" t="t" r="r" b="b"/>
            <a:pathLst>
              <a:path w="30479" h="24129">
                <a:moveTo>
                  <a:pt x="406" y="0"/>
                </a:moveTo>
                <a:lnTo>
                  <a:pt x="13741" y="228"/>
                </a:lnTo>
                <a:lnTo>
                  <a:pt x="20218" y="342"/>
                </a:lnTo>
                <a:lnTo>
                  <a:pt x="29870" y="508"/>
                </a:lnTo>
                <a:lnTo>
                  <a:pt x="29667" y="11938"/>
                </a:lnTo>
                <a:lnTo>
                  <a:pt x="29464" y="23749"/>
                </a:lnTo>
                <a:lnTo>
                  <a:pt x="19304" y="23571"/>
                </a:lnTo>
                <a:lnTo>
                  <a:pt x="13716" y="23469"/>
                </a:lnTo>
                <a:lnTo>
                  <a:pt x="0" y="23228"/>
                </a:lnTo>
                <a:lnTo>
                  <a:pt x="406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966547" y="3281438"/>
            <a:ext cx="19424" cy="17750"/>
          </a:xfrm>
          <a:custGeom>
            <a:avLst/>
            <a:gdLst/>
            <a:ahLst/>
            <a:cxnLst/>
            <a:rect l="l" t="t" r="r" b="b"/>
            <a:pathLst>
              <a:path w="33020" h="26035">
                <a:moveTo>
                  <a:pt x="444" y="0"/>
                </a:moveTo>
                <a:lnTo>
                  <a:pt x="11747" y="203"/>
                </a:lnTo>
                <a:lnTo>
                  <a:pt x="21145" y="368"/>
                </a:lnTo>
                <a:lnTo>
                  <a:pt x="32956" y="571"/>
                </a:lnTo>
                <a:lnTo>
                  <a:pt x="32727" y="13652"/>
                </a:lnTo>
                <a:lnTo>
                  <a:pt x="32511" y="25971"/>
                </a:lnTo>
                <a:lnTo>
                  <a:pt x="22351" y="25793"/>
                </a:lnTo>
                <a:lnTo>
                  <a:pt x="13334" y="25628"/>
                </a:lnTo>
                <a:lnTo>
                  <a:pt x="0" y="25400"/>
                </a:lnTo>
                <a:lnTo>
                  <a:pt x="444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009479" y="3265770"/>
            <a:ext cx="23906" cy="44161"/>
          </a:xfrm>
          <a:custGeom>
            <a:avLst/>
            <a:gdLst/>
            <a:ahLst/>
            <a:cxnLst/>
            <a:rect l="l" t="t" r="r" b="b"/>
            <a:pathLst>
              <a:path w="40639" h="64770">
                <a:moveTo>
                  <a:pt x="0" y="64388"/>
                </a:moveTo>
                <a:lnTo>
                  <a:pt x="18796" y="64719"/>
                </a:lnTo>
                <a:lnTo>
                  <a:pt x="19342" y="33096"/>
                </a:lnTo>
                <a:lnTo>
                  <a:pt x="21688" y="22568"/>
                </a:lnTo>
                <a:lnTo>
                  <a:pt x="34181" y="17166"/>
                </a:lnTo>
                <a:lnTo>
                  <a:pt x="40106" y="558"/>
                </a:lnTo>
                <a:lnTo>
                  <a:pt x="24613" y="3954"/>
                </a:lnTo>
                <a:lnTo>
                  <a:pt x="18280" y="12126"/>
                </a:lnTo>
                <a:lnTo>
                  <a:pt x="17881" y="304"/>
                </a:lnTo>
                <a:lnTo>
                  <a:pt x="228" y="0"/>
                </a:lnTo>
                <a:lnTo>
                  <a:pt x="546" y="3682"/>
                </a:lnTo>
                <a:lnTo>
                  <a:pt x="901" y="12966"/>
                </a:lnTo>
                <a:lnTo>
                  <a:pt x="838" y="16014"/>
                </a:lnTo>
                <a:lnTo>
                  <a:pt x="0" y="6438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041847" y="3266021"/>
            <a:ext cx="38847" cy="45460"/>
          </a:xfrm>
          <a:custGeom>
            <a:avLst/>
            <a:gdLst/>
            <a:ahLst/>
            <a:cxnLst/>
            <a:rect l="l" t="t" r="r" b="b"/>
            <a:pathLst>
              <a:path w="66039" h="66675">
                <a:moveTo>
                  <a:pt x="0" y="33479"/>
                </a:moveTo>
                <a:lnTo>
                  <a:pt x="2614" y="49130"/>
                </a:lnTo>
                <a:lnTo>
                  <a:pt x="10278" y="60079"/>
                </a:lnTo>
                <a:lnTo>
                  <a:pt x="21779" y="66296"/>
                </a:lnTo>
                <a:lnTo>
                  <a:pt x="40874" y="65112"/>
                </a:lnTo>
                <a:lnTo>
                  <a:pt x="54044" y="59677"/>
                </a:lnTo>
                <a:lnTo>
                  <a:pt x="62108" y="51036"/>
                </a:lnTo>
                <a:lnTo>
                  <a:pt x="65882" y="40233"/>
                </a:lnTo>
                <a:lnTo>
                  <a:pt x="64602" y="24371"/>
                </a:lnTo>
                <a:lnTo>
                  <a:pt x="59377" y="11962"/>
                </a:lnTo>
                <a:lnTo>
                  <a:pt x="49967" y="3630"/>
                </a:lnTo>
                <a:lnTo>
                  <a:pt x="36128" y="0"/>
                </a:lnTo>
                <a:lnTo>
                  <a:pt x="18630" y="2914"/>
                </a:lnTo>
                <a:lnTo>
                  <a:pt x="7529" y="11038"/>
                </a:lnTo>
                <a:lnTo>
                  <a:pt x="1694" y="22198"/>
                </a:lnTo>
                <a:lnTo>
                  <a:pt x="0" y="3347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053197" y="3274539"/>
            <a:ext cx="16809" cy="29008"/>
          </a:xfrm>
          <a:custGeom>
            <a:avLst/>
            <a:gdLst/>
            <a:ahLst/>
            <a:cxnLst/>
            <a:rect l="l" t="t" r="r" b="b"/>
            <a:pathLst>
              <a:path w="28575" h="42545">
                <a:moveTo>
                  <a:pt x="7" y="21456"/>
                </a:moveTo>
                <a:lnTo>
                  <a:pt x="1853" y="8844"/>
                </a:lnTo>
                <a:lnTo>
                  <a:pt x="13062" y="0"/>
                </a:lnTo>
                <a:lnTo>
                  <a:pt x="25631" y="7080"/>
                </a:lnTo>
                <a:lnTo>
                  <a:pt x="27962" y="20386"/>
                </a:lnTo>
                <a:lnTo>
                  <a:pt x="24096" y="37456"/>
                </a:lnTo>
                <a:lnTo>
                  <a:pt x="14607" y="42267"/>
                </a:lnTo>
                <a:lnTo>
                  <a:pt x="3498" y="37303"/>
                </a:lnTo>
                <a:lnTo>
                  <a:pt x="0" y="21983"/>
                </a:lnTo>
                <a:lnTo>
                  <a:pt x="7" y="2145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091861" y="3267035"/>
            <a:ext cx="38847" cy="45460"/>
          </a:xfrm>
          <a:custGeom>
            <a:avLst/>
            <a:gdLst/>
            <a:ahLst/>
            <a:cxnLst/>
            <a:rect l="l" t="t" r="r" b="b"/>
            <a:pathLst>
              <a:path w="66039" h="66675">
                <a:moveTo>
                  <a:pt x="0" y="33478"/>
                </a:moveTo>
                <a:lnTo>
                  <a:pt x="2614" y="49131"/>
                </a:lnTo>
                <a:lnTo>
                  <a:pt x="10278" y="60083"/>
                </a:lnTo>
                <a:lnTo>
                  <a:pt x="21779" y="66300"/>
                </a:lnTo>
                <a:lnTo>
                  <a:pt x="40874" y="65113"/>
                </a:lnTo>
                <a:lnTo>
                  <a:pt x="54046" y="59676"/>
                </a:lnTo>
                <a:lnTo>
                  <a:pt x="62109" y="51033"/>
                </a:lnTo>
                <a:lnTo>
                  <a:pt x="65883" y="40229"/>
                </a:lnTo>
                <a:lnTo>
                  <a:pt x="64608" y="24378"/>
                </a:lnTo>
                <a:lnTo>
                  <a:pt x="59386" y="11971"/>
                </a:lnTo>
                <a:lnTo>
                  <a:pt x="49978" y="3636"/>
                </a:lnTo>
                <a:lnTo>
                  <a:pt x="36145" y="0"/>
                </a:lnTo>
                <a:lnTo>
                  <a:pt x="18641" y="2912"/>
                </a:lnTo>
                <a:lnTo>
                  <a:pt x="7536" y="11032"/>
                </a:lnTo>
                <a:lnTo>
                  <a:pt x="1697" y="22187"/>
                </a:lnTo>
                <a:lnTo>
                  <a:pt x="0" y="3347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103212" y="3275551"/>
            <a:ext cx="16809" cy="29008"/>
          </a:xfrm>
          <a:custGeom>
            <a:avLst/>
            <a:gdLst/>
            <a:ahLst/>
            <a:cxnLst/>
            <a:rect l="l" t="t" r="r" b="b"/>
            <a:pathLst>
              <a:path w="28575" h="42545">
                <a:moveTo>
                  <a:pt x="7" y="21456"/>
                </a:moveTo>
                <a:lnTo>
                  <a:pt x="1853" y="8844"/>
                </a:lnTo>
                <a:lnTo>
                  <a:pt x="13062" y="0"/>
                </a:lnTo>
                <a:lnTo>
                  <a:pt x="25631" y="7080"/>
                </a:lnTo>
                <a:lnTo>
                  <a:pt x="27962" y="20386"/>
                </a:lnTo>
                <a:lnTo>
                  <a:pt x="24096" y="37456"/>
                </a:lnTo>
                <a:lnTo>
                  <a:pt x="14607" y="42267"/>
                </a:lnTo>
                <a:lnTo>
                  <a:pt x="3498" y="37303"/>
                </a:lnTo>
                <a:lnTo>
                  <a:pt x="0" y="21983"/>
                </a:lnTo>
                <a:lnTo>
                  <a:pt x="7" y="2145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143502" y="3249787"/>
            <a:ext cx="35859" cy="63644"/>
          </a:xfrm>
          <a:custGeom>
            <a:avLst/>
            <a:gdLst/>
            <a:ahLst/>
            <a:cxnLst/>
            <a:rect l="l" t="t" r="r" b="b"/>
            <a:pathLst>
              <a:path w="60960" h="93345">
                <a:moveTo>
                  <a:pt x="0" y="91808"/>
                </a:moveTo>
                <a:lnTo>
                  <a:pt x="18669" y="92138"/>
                </a:lnTo>
                <a:lnTo>
                  <a:pt x="19278" y="57213"/>
                </a:lnTo>
                <a:lnTo>
                  <a:pt x="38481" y="92481"/>
                </a:lnTo>
                <a:lnTo>
                  <a:pt x="60693" y="92862"/>
                </a:lnTo>
                <a:lnTo>
                  <a:pt x="37973" y="55892"/>
                </a:lnTo>
                <a:lnTo>
                  <a:pt x="60426" y="28333"/>
                </a:lnTo>
                <a:lnTo>
                  <a:pt x="39217" y="27965"/>
                </a:lnTo>
                <a:lnTo>
                  <a:pt x="19329" y="54419"/>
                </a:lnTo>
                <a:lnTo>
                  <a:pt x="20269" y="330"/>
                </a:lnTo>
                <a:lnTo>
                  <a:pt x="1600" y="0"/>
                </a:lnTo>
                <a:lnTo>
                  <a:pt x="0" y="91808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189656" y="3250720"/>
            <a:ext cx="12326" cy="63211"/>
          </a:xfrm>
          <a:custGeom>
            <a:avLst/>
            <a:gdLst/>
            <a:ahLst/>
            <a:cxnLst/>
            <a:rect l="l" t="t" r="r" b="b"/>
            <a:pathLst>
              <a:path w="20954" h="92710">
                <a:moveTo>
                  <a:pt x="0" y="91808"/>
                </a:moveTo>
                <a:lnTo>
                  <a:pt x="18796" y="92138"/>
                </a:lnTo>
                <a:lnTo>
                  <a:pt x="20396" y="330"/>
                </a:lnTo>
                <a:lnTo>
                  <a:pt x="1600" y="0"/>
                </a:lnTo>
                <a:lnTo>
                  <a:pt x="0" y="9180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211864" y="3270031"/>
            <a:ext cx="39968" cy="61047"/>
          </a:xfrm>
          <a:custGeom>
            <a:avLst/>
            <a:gdLst/>
            <a:ahLst/>
            <a:cxnLst/>
            <a:rect l="l" t="t" r="r" b="b"/>
            <a:pathLst>
              <a:path w="67945" h="89535">
                <a:moveTo>
                  <a:pt x="0" y="0"/>
                </a:moveTo>
                <a:lnTo>
                  <a:pt x="23507" y="64808"/>
                </a:lnTo>
                <a:lnTo>
                  <a:pt x="14960" y="88798"/>
                </a:lnTo>
                <a:lnTo>
                  <a:pt x="33883" y="89128"/>
                </a:lnTo>
                <a:lnTo>
                  <a:pt x="42075" y="63741"/>
                </a:lnTo>
                <a:lnTo>
                  <a:pt x="67424" y="1181"/>
                </a:lnTo>
                <a:lnTo>
                  <a:pt x="48755" y="850"/>
                </a:lnTo>
                <a:lnTo>
                  <a:pt x="33642" y="45046"/>
                </a:lnTo>
                <a:lnTo>
                  <a:pt x="20320" y="35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261505" y="3270133"/>
            <a:ext cx="36232" cy="45460"/>
          </a:xfrm>
          <a:custGeom>
            <a:avLst/>
            <a:gdLst/>
            <a:ahLst/>
            <a:cxnLst/>
            <a:rect l="l" t="t" r="r" b="b"/>
            <a:pathLst>
              <a:path w="61595" h="66675">
                <a:moveTo>
                  <a:pt x="0" y="65468"/>
                </a:moveTo>
                <a:lnTo>
                  <a:pt x="18923" y="65798"/>
                </a:lnTo>
                <a:lnTo>
                  <a:pt x="19570" y="28206"/>
                </a:lnTo>
                <a:lnTo>
                  <a:pt x="19659" y="23266"/>
                </a:lnTo>
                <a:lnTo>
                  <a:pt x="20866" y="20104"/>
                </a:lnTo>
                <a:lnTo>
                  <a:pt x="22034" y="18478"/>
                </a:lnTo>
                <a:lnTo>
                  <a:pt x="24117" y="15468"/>
                </a:lnTo>
                <a:lnTo>
                  <a:pt x="27838" y="13627"/>
                </a:lnTo>
                <a:lnTo>
                  <a:pt x="31902" y="13690"/>
                </a:lnTo>
                <a:lnTo>
                  <a:pt x="36715" y="13779"/>
                </a:lnTo>
                <a:lnTo>
                  <a:pt x="39598" y="16497"/>
                </a:lnTo>
                <a:lnTo>
                  <a:pt x="40944" y="19316"/>
                </a:lnTo>
                <a:lnTo>
                  <a:pt x="41922" y="21361"/>
                </a:lnTo>
                <a:lnTo>
                  <a:pt x="41884" y="23647"/>
                </a:lnTo>
                <a:lnTo>
                  <a:pt x="41833" y="26314"/>
                </a:lnTo>
                <a:lnTo>
                  <a:pt x="41148" y="66192"/>
                </a:lnTo>
                <a:lnTo>
                  <a:pt x="60312" y="66522"/>
                </a:lnTo>
                <a:lnTo>
                  <a:pt x="60921" y="31851"/>
                </a:lnTo>
                <a:lnTo>
                  <a:pt x="61125" y="19913"/>
                </a:lnTo>
                <a:lnTo>
                  <a:pt x="60807" y="16611"/>
                </a:lnTo>
                <a:lnTo>
                  <a:pt x="26162" y="0"/>
                </a:lnTo>
                <a:lnTo>
                  <a:pt x="20942" y="8166"/>
                </a:lnTo>
                <a:lnTo>
                  <a:pt x="19113" y="11061"/>
                </a:lnTo>
                <a:lnTo>
                  <a:pt x="18770" y="1396"/>
                </a:lnTo>
                <a:lnTo>
                  <a:pt x="736" y="1079"/>
                </a:lnTo>
                <a:lnTo>
                  <a:pt x="1041" y="5537"/>
                </a:lnTo>
                <a:lnTo>
                  <a:pt x="927" y="12522"/>
                </a:lnTo>
                <a:lnTo>
                  <a:pt x="914" y="12776"/>
                </a:lnTo>
                <a:lnTo>
                  <a:pt x="0" y="6546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335452" y="3253757"/>
            <a:ext cx="42209" cy="63211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0" y="91681"/>
                </a:moveTo>
                <a:lnTo>
                  <a:pt x="34290" y="92278"/>
                </a:lnTo>
                <a:lnTo>
                  <a:pt x="37846" y="92341"/>
                </a:lnTo>
                <a:lnTo>
                  <a:pt x="50279" y="92557"/>
                </a:lnTo>
                <a:lnTo>
                  <a:pt x="57454" y="89001"/>
                </a:lnTo>
                <a:lnTo>
                  <a:pt x="66982" y="81107"/>
                </a:lnTo>
                <a:lnTo>
                  <a:pt x="71296" y="67708"/>
                </a:lnTo>
                <a:lnTo>
                  <a:pt x="68310" y="55646"/>
                </a:lnTo>
                <a:lnTo>
                  <a:pt x="57948" y="46685"/>
                </a:lnTo>
                <a:lnTo>
                  <a:pt x="52260" y="44703"/>
                </a:lnTo>
                <a:lnTo>
                  <a:pt x="57619" y="43408"/>
                </a:lnTo>
                <a:lnTo>
                  <a:pt x="62141" y="39420"/>
                </a:lnTo>
                <a:lnTo>
                  <a:pt x="62788" y="38671"/>
                </a:lnTo>
                <a:lnTo>
                  <a:pt x="67551" y="34429"/>
                </a:lnTo>
                <a:lnTo>
                  <a:pt x="68300" y="28473"/>
                </a:lnTo>
                <a:lnTo>
                  <a:pt x="68351" y="25044"/>
                </a:lnTo>
                <a:lnTo>
                  <a:pt x="68453" y="19710"/>
                </a:lnTo>
                <a:lnTo>
                  <a:pt x="66700" y="10794"/>
                </a:lnTo>
                <a:lnTo>
                  <a:pt x="58407" y="5308"/>
                </a:lnTo>
                <a:lnTo>
                  <a:pt x="51498" y="876"/>
                </a:lnTo>
                <a:lnTo>
                  <a:pt x="41224" y="698"/>
                </a:lnTo>
                <a:lnTo>
                  <a:pt x="35890" y="596"/>
                </a:lnTo>
                <a:lnTo>
                  <a:pt x="1600" y="0"/>
                </a:lnTo>
                <a:lnTo>
                  <a:pt x="0" y="9168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347061" y="3263593"/>
            <a:ext cx="17929" cy="16452"/>
          </a:xfrm>
          <a:custGeom>
            <a:avLst/>
            <a:gdLst/>
            <a:ahLst/>
            <a:cxnLst/>
            <a:rect l="l" t="t" r="r" b="b"/>
            <a:pathLst>
              <a:path w="30479" h="24129">
                <a:moveTo>
                  <a:pt x="406" y="0"/>
                </a:moveTo>
                <a:lnTo>
                  <a:pt x="13741" y="228"/>
                </a:lnTo>
                <a:lnTo>
                  <a:pt x="20218" y="342"/>
                </a:lnTo>
                <a:lnTo>
                  <a:pt x="29870" y="508"/>
                </a:lnTo>
                <a:lnTo>
                  <a:pt x="29667" y="11938"/>
                </a:lnTo>
                <a:lnTo>
                  <a:pt x="29464" y="23749"/>
                </a:lnTo>
                <a:lnTo>
                  <a:pt x="19304" y="23571"/>
                </a:lnTo>
                <a:lnTo>
                  <a:pt x="13716" y="23469"/>
                </a:lnTo>
                <a:lnTo>
                  <a:pt x="0" y="23228"/>
                </a:lnTo>
                <a:lnTo>
                  <a:pt x="406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346657" y="3289129"/>
            <a:ext cx="19424" cy="17750"/>
          </a:xfrm>
          <a:custGeom>
            <a:avLst/>
            <a:gdLst/>
            <a:ahLst/>
            <a:cxnLst/>
            <a:rect l="l" t="t" r="r" b="b"/>
            <a:pathLst>
              <a:path w="33020" h="26035">
                <a:moveTo>
                  <a:pt x="444" y="0"/>
                </a:moveTo>
                <a:lnTo>
                  <a:pt x="11747" y="203"/>
                </a:lnTo>
                <a:lnTo>
                  <a:pt x="21145" y="368"/>
                </a:lnTo>
                <a:lnTo>
                  <a:pt x="32956" y="571"/>
                </a:lnTo>
                <a:lnTo>
                  <a:pt x="32727" y="13652"/>
                </a:lnTo>
                <a:lnTo>
                  <a:pt x="32511" y="25971"/>
                </a:lnTo>
                <a:lnTo>
                  <a:pt x="22351" y="25793"/>
                </a:lnTo>
                <a:lnTo>
                  <a:pt x="13334" y="25628"/>
                </a:lnTo>
                <a:lnTo>
                  <a:pt x="0" y="25400"/>
                </a:lnTo>
                <a:lnTo>
                  <a:pt x="444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388128" y="3273028"/>
            <a:ext cx="38847" cy="45460"/>
          </a:xfrm>
          <a:custGeom>
            <a:avLst/>
            <a:gdLst/>
            <a:ahLst/>
            <a:cxnLst/>
            <a:rect l="l" t="t" r="r" b="b"/>
            <a:pathLst>
              <a:path w="66039" h="66675">
                <a:moveTo>
                  <a:pt x="0" y="33478"/>
                </a:moveTo>
                <a:lnTo>
                  <a:pt x="2614" y="49131"/>
                </a:lnTo>
                <a:lnTo>
                  <a:pt x="10278" y="60083"/>
                </a:lnTo>
                <a:lnTo>
                  <a:pt x="21779" y="66300"/>
                </a:lnTo>
                <a:lnTo>
                  <a:pt x="40874" y="65113"/>
                </a:lnTo>
                <a:lnTo>
                  <a:pt x="54046" y="59676"/>
                </a:lnTo>
                <a:lnTo>
                  <a:pt x="62109" y="51033"/>
                </a:lnTo>
                <a:lnTo>
                  <a:pt x="65883" y="40229"/>
                </a:lnTo>
                <a:lnTo>
                  <a:pt x="64608" y="24378"/>
                </a:lnTo>
                <a:lnTo>
                  <a:pt x="59386" y="11971"/>
                </a:lnTo>
                <a:lnTo>
                  <a:pt x="49978" y="3636"/>
                </a:lnTo>
                <a:lnTo>
                  <a:pt x="36145" y="0"/>
                </a:lnTo>
                <a:lnTo>
                  <a:pt x="18641" y="2912"/>
                </a:lnTo>
                <a:lnTo>
                  <a:pt x="7536" y="11032"/>
                </a:lnTo>
                <a:lnTo>
                  <a:pt x="1697" y="22187"/>
                </a:lnTo>
                <a:lnTo>
                  <a:pt x="0" y="3347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399478" y="3281545"/>
            <a:ext cx="16809" cy="29008"/>
          </a:xfrm>
          <a:custGeom>
            <a:avLst/>
            <a:gdLst/>
            <a:ahLst/>
            <a:cxnLst/>
            <a:rect l="l" t="t" r="r" b="b"/>
            <a:pathLst>
              <a:path w="28575" h="42545">
                <a:moveTo>
                  <a:pt x="7" y="21456"/>
                </a:moveTo>
                <a:lnTo>
                  <a:pt x="1853" y="8844"/>
                </a:lnTo>
                <a:lnTo>
                  <a:pt x="13062" y="0"/>
                </a:lnTo>
                <a:lnTo>
                  <a:pt x="25631" y="7080"/>
                </a:lnTo>
                <a:lnTo>
                  <a:pt x="27962" y="20386"/>
                </a:lnTo>
                <a:lnTo>
                  <a:pt x="24096" y="37456"/>
                </a:lnTo>
                <a:lnTo>
                  <a:pt x="14607" y="42267"/>
                </a:lnTo>
                <a:lnTo>
                  <a:pt x="3498" y="37303"/>
                </a:lnTo>
                <a:lnTo>
                  <a:pt x="0" y="21983"/>
                </a:lnTo>
                <a:lnTo>
                  <a:pt x="7" y="2145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439380" y="3274645"/>
            <a:ext cx="36232" cy="45460"/>
          </a:xfrm>
          <a:custGeom>
            <a:avLst/>
            <a:gdLst/>
            <a:ahLst/>
            <a:cxnLst/>
            <a:rect l="l" t="t" r="r" b="b"/>
            <a:pathLst>
              <a:path w="61595" h="66675">
                <a:moveTo>
                  <a:pt x="901" y="0"/>
                </a:moveTo>
                <a:lnTo>
                  <a:pt x="203" y="39878"/>
                </a:lnTo>
                <a:lnTo>
                  <a:pt x="152" y="43040"/>
                </a:lnTo>
                <a:lnTo>
                  <a:pt x="0" y="51930"/>
                </a:lnTo>
                <a:lnTo>
                  <a:pt x="4089" y="57213"/>
                </a:lnTo>
                <a:lnTo>
                  <a:pt x="7569" y="61976"/>
                </a:lnTo>
                <a:lnTo>
                  <a:pt x="14605" y="66040"/>
                </a:lnTo>
                <a:lnTo>
                  <a:pt x="23241" y="66192"/>
                </a:lnTo>
                <a:lnTo>
                  <a:pt x="35433" y="66395"/>
                </a:lnTo>
                <a:lnTo>
                  <a:pt x="40386" y="59118"/>
                </a:lnTo>
                <a:lnTo>
                  <a:pt x="42341" y="56362"/>
                </a:lnTo>
                <a:lnTo>
                  <a:pt x="42824" y="64871"/>
                </a:lnTo>
                <a:lnTo>
                  <a:pt x="61112" y="65201"/>
                </a:lnTo>
                <a:lnTo>
                  <a:pt x="60896" y="63411"/>
                </a:lnTo>
                <a:lnTo>
                  <a:pt x="60782" y="62268"/>
                </a:lnTo>
                <a:lnTo>
                  <a:pt x="60693" y="60490"/>
                </a:lnTo>
                <a:lnTo>
                  <a:pt x="60718" y="58839"/>
                </a:lnTo>
                <a:lnTo>
                  <a:pt x="60617" y="57188"/>
                </a:lnTo>
                <a:lnTo>
                  <a:pt x="60604" y="43345"/>
                </a:lnTo>
                <a:lnTo>
                  <a:pt x="61341" y="1054"/>
                </a:lnTo>
                <a:lnTo>
                  <a:pt x="42049" y="723"/>
                </a:lnTo>
                <a:lnTo>
                  <a:pt x="41478" y="33096"/>
                </a:lnTo>
                <a:lnTo>
                  <a:pt x="41287" y="44018"/>
                </a:lnTo>
                <a:lnTo>
                  <a:pt x="41135" y="53035"/>
                </a:lnTo>
                <a:lnTo>
                  <a:pt x="29070" y="52819"/>
                </a:lnTo>
                <a:lnTo>
                  <a:pt x="19037" y="52654"/>
                </a:lnTo>
                <a:lnTo>
                  <a:pt x="19189" y="44145"/>
                </a:lnTo>
                <a:lnTo>
                  <a:pt x="19278" y="38557"/>
                </a:lnTo>
                <a:lnTo>
                  <a:pt x="19951" y="330"/>
                </a:lnTo>
                <a:lnTo>
                  <a:pt x="901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489724" y="3256791"/>
            <a:ext cx="12326" cy="63211"/>
          </a:xfrm>
          <a:custGeom>
            <a:avLst/>
            <a:gdLst/>
            <a:ahLst/>
            <a:cxnLst/>
            <a:rect l="l" t="t" r="r" b="b"/>
            <a:pathLst>
              <a:path w="20954" h="92710">
                <a:moveTo>
                  <a:pt x="0" y="91808"/>
                </a:moveTo>
                <a:lnTo>
                  <a:pt x="18796" y="92138"/>
                </a:lnTo>
                <a:lnTo>
                  <a:pt x="20396" y="330"/>
                </a:lnTo>
                <a:lnTo>
                  <a:pt x="1600" y="0"/>
                </a:lnTo>
                <a:lnTo>
                  <a:pt x="0" y="9180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3514202" y="3274965"/>
            <a:ext cx="36232" cy="47192"/>
          </a:xfrm>
          <a:custGeom>
            <a:avLst/>
            <a:gdLst/>
            <a:ahLst/>
            <a:cxnLst/>
            <a:rect l="l" t="t" r="r" b="b"/>
            <a:pathLst>
              <a:path w="61595" h="69214">
                <a:moveTo>
                  <a:pt x="60397" y="39624"/>
                </a:moveTo>
                <a:lnTo>
                  <a:pt x="60740" y="34290"/>
                </a:lnTo>
                <a:lnTo>
                  <a:pt x="61159" y="24904"/>
                </a:lnTo>
                <a:lnTo>
                  <a:pt x="56993" y="16065"/>
                </a:lnTo>
                <a:lnTo>
                  <a:pt x="47629" y="4921"/>
                </a:lnTo>
                <a:lnTo>
                  <a:pt x="35811" y="488"/>
                </a:lnTo>
                <a:lnTo>
                  <a:pt x="24380" y="0"/>
                </a:lnTo>
                <a:lnTo>
                  <a:pt x="18246" y="1930"/>
                </a:lnTo>
                <a:lnTo>
                  <a:pt x="13242" y="5143"/>
                </a:lnTo>
                <a:lnTo>
                  <a:pt x="3970" y="15380"/>
                </a:lnTo>
                <a:lnTo>
                  <a:pt x="0" y="27715"/>
                </a:lnTo>
                <a:lnTo>
                  <a:pt x="410" y="44262"/>
                </a:lnTo>
                <a:lnTo>
                  <a:pt x="3538" y="55198"/>
                </a:lnTo>
                <a:lnTo>
                  <a:pt x="16482" y="65732"/>
                </a:lnTo>
                <a:lnTo>
                  <a:pt x="27139" y="68682"/>
                </a:lnTo>
                <a:lnTo>
                  <a:pt x="41968" y="67244"/>
                </a:lnTo>
                <a:lnTo>
                  <a:pt x="39556" y="54635"/>
                </a:lnTo>
                <a:lnTo>
                  <a:pt x="34832" y="56324"/>
                </a:lnTo>
                <a:lnTo>
                  <a:pt x="30133" y="56248"/>
                </a:lnTo>
                <a:lnTo>
                  <a:pt x="17052" y="56019"/>
                </a:lnTo>
                <a:lnTo>
                  <a:pt x="17280" y="43065"/>
                </a:lnTo>
                <a:lnTo>
                  <a:pt x="17357" y="38874"/>
                </a:lnTo>
                <a:lnTo>
                  <a:pt x="60397" y="3962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524905" y="3283685"/>
            <a:ext cx="13821" cy="10391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0" y="14287"/>
                </a:moveTo>
                <a:lnTo>
                  <a:pt x="507" y="6794"/>
                </a:lnTo>
                <a:lnTo>
                  <a:pt x="4051" y="0"/>
                </a:lnTo>
                <a:lnTo>
                  <a:pt x="12306" y="152"/>
                </a:lnTo>
                <a:lnTo>
                  <a:pt x="23228" y="342"/>
                </a:lnTo>
                <a:lnTo>
                  <a:pt x="23279" y="11772"/>
                </a:lnTo>
                <a:lnTo>
                  <a:pt x="23228" y="14693"/>
                </a:lnTo>
                <a:lnTo>
                  <a:pt x="0" y="1428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557047" y="3277015"/>
            <a:ext cx="39968" cy="44594"/>
          </a:xfrm>
          <a:custGeom>
            <a:avLst/>
            <a:gdLst/>
            <a:ahLst/>
            <a:cxnLst/>
            <a:rect l="l" t="t" r="r" b="b"/>
            <a:pathLst>
              <a:path w="67945" h="65404">
                <a:moveTo>
                  <a:pt x="0" y="0"/>
                </a:moveTo>
                <a:lnTo>
                  <a:pt x="22377" y="64541"/>
                </a:lnTo>
                <a:lnTo>
                  <a:pt x="43192" y="64897"/>
                </a:lnTo>
                <a:lnTo>
                  <a:pt x="67424" y="1181"/>
                </a:lnTo>
                <a:lnTo>
                  <a:pt x="49263" y="863"/>
                </a:lnTo>
                <a:lnTo>
                  <a:pt x="33782" y="44157"/>
                </a:lnTo>
                <a:lnTo>
                  <a:pt x="20066" y="35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603994" y="3276958"/>
            <a:ext cx="34364" cy="46326"/>
          </a:xfrm>
          <a:custGeom>
            <a:avLst/>
            <a:gdLst/>
            <a:ahLst/>
            <a:cxnLst/>
            <a:rect l="l" t="t" r="r" b="b"/>
            <a:pathLst>
              <a:path w="58420" h="67945">
                <a:moveTo>
                  <a:pt x="58191" y="66636"/>
                </a:moveTo>
                <a:lnTo>
                  <a:pt x="57137" y="61277"/>
                </a:lnTo>
                <a:lnTo>
                  <a:pt x="56857" y="55816"/>
                </a:lnTo>
                <a:lnTo>
                  <a:pt x="56946" y="50355"/>
                </a:lnTo>
                <a:lnTo>
                  <a:pt x="57276" y="24574"/>
                </a:lnTo>
                <a:lnTo>
                  <a:pt x="57327" y="21653"/>
                </a:lnTo>
                <a:lnTo>
                  <a:pt x="57327" y="14033"/>
                </a:lnTo>
                <a:lnTo>
                  <a:pt x="53098" y="8750"/>
                </a:lnTo>
                <a:lnTo>
                  <a:pt x="46888" y="1282"/>
                </a:lnTo>
                <a:lnTo>
                  <a:pt x="35725" y="190"/>
                </a:lnTo>
                <a:lnTo>
                  <a:pt x="30391" y="101"/>
                </a:lnTo>
                <a:lnTo>
                  <a:pt x="24295" y="0"/>
                </a:lnTo>
                <a:lnTo>
                  <a:pt x="3378" y="19951"/>
                </a:lnTo>
                <a:lnTo>
                  <a:pt x="21780" y="20269"/>
                </a:lnTo>
                <a:lnTo>
                  <a:pt x="21805" y="18745"/>
                </a:lnTo>
                <a:lnTo>
                  <a:pt x="21843" y="16713"/>
                </a:lnTo>
                <a:lnTo>
                  <a:pt x="23279" y="14579"/>
                </a:lnTo>
                <a:lnTo>
                  <a:pt x="24968" y="12204"/>
                </a:lnTo>
                <a:lnTo>
                  <a:pt x="27787" y="11112"/>
                </a:lnTo>
                <a:lnTo>
                  <a:pt x="30454" y="11150"/>
                </a:lnTo>
                <a:lnTo>
                  <a:pt x="39560" y="20967"/>
                </a:lnTo>
                <a:lnTo>
                  <a:pt x="39484" y="25158"/>
                </a:lnTo>
                <a:lnTo>
                  <a:pt x="27574" y="25376"/>
                </a:lnTo>
                <a:lnTo>
                  <a:pt x="14331" y="28139"/>
                </a:lnTo>
                <a:lnTo>
                  <a:pt x="2120" y="33528"/>
                </a:lnTo>
                <a:lnTo>
                  <a:pt x="177" y="42887"/>
                </a:lnTo>
                <a:lnTo>
                  <a:pt x="88" y="47967"/>
                </a:lnTo>
                <a:lnTo>
                  <a:pt x="0" y="53047"/>
                </a:lnTo>
                <a:lnTo>
                  <a:pt x="1689" y="58280"/>
                </a:lnTo>
                <a:lnTo>
                  <a:pt x="5435" y="62153"/>
                </a:lnTo>
                <a:lnTo>
                  <a:pt x="7924" y="64617"/>
                </a:lnTo>
                <a:lnTo>
                  <a:pt x="12064" y="67360"/>
                </a:lnTo>
                <a:lnTo>
                  <a:pt x="21335" y="67513"/>
                </a:lnTo>
                <a:lnTo>
                  <a:pt x="24891" y="67576"/>
                </a:lnTo>
                <a:lnTo>
                  <a:pt x="33400" y="67729"/>
                </a:lnTo>
                <a:lnTo>
                  <a:pt x="40690" y="57569"/>
                </a:lnTo>
                <a:lnTo>
                  <a:pt x="40665" y="59474"/>
                </a:lnTo>
                <a:lnTo>
                  <a:pt x="40614" y="62395"/>
                </a:lnTo>
                <a:lnTo>
                  <a:pt x="41173" y="66344"/>
                </a:lnTo>
                <a:lnTo>
                  <a:pt x="58191" y="6663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3614782" y="3300718"/>
            <a:ext cx="12326" cy="14288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20954" y="1231"/>
                </a:moveTo>
                <a:lnTo>
                  <a:pt x="12484" y="20637"/>
                </a:lnTo>
                <a:lnTo>
                  <a:pt x="9055" y="20586"/>
                </a:lnTo>
                <a:lnTo>
                  <a:pt x="2832" y="20472"/>
                </a:lnTo>
                <a:lnTo>
                  <a:pt x="0" y="15595"/>
                </a:lnTo>
                <a:lnTo>
                  <a:pt x="76" y="11277"/>
                </a:lnTo>
                <a:lnTo>
                  <a:pt x="203" y="3657"/>
                </a:lnTo>
                <a:lnTo>
                  <a:pt x="8902" y="0"/>
                </a:lnTo>
                <a:lnTo>
                  <a:pt x="20954" y="1231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651683" y="3278763"/>
            <a:ext cx="23906" cy="44161"/>
          </a:xfrm>
          <a:custGeom>
            <a:avLst/>
            <a:gdLst/>
            <a:ahLst/>
            <a:cxnLst/>
            <a:rect l="l" t="t" r="r" b="b"/>
            <a:pathLst>
              <a:path w="40639" h="64770">
                <a:moveTo>
                  <a:pt x="0" y="64388"/>
                </a:moveTo>
                <a:lnTo>
                  <a:pt x="18796" y="64719"/>
                </a:lnTo>
                <a:lnTo>
                  <a:pt x="19342" y="33096"/>
                </a:lnTo>
                <a:lnTo>
                  <a:pt x="21688" y="22568"/>
                </a:lnTo>
                <a:lnTo>
                  <a:pt x="34181" y="17166"/>
                </a:lnTo>
                <a:lnTo>
                  <a:pt x="40106" y="558"/>
                </a:lnTo>
                <a:lnTo>
                  <a:pt x="24613" y="3954"/>
                </a:lnTo>
                <a:lnTo>
                  <a:pt x="18280" y="12126"/>
                </a:lnTo>
                <a:lnTo>
                  <a:pt x="17881" y="304"/>
                </a:lnTo>
                <a:lnTo>
                  <a:pt x="228" y="0"/>
                </a:lnTo>
                <a:lnTo>
                  <a:pt x="546" y="3682"/>
                </a:lnTo>
                <a:lnTo>
                  <a:pt x="901" y="12966"/>
                </a:lnTo>
                <a:lnTo>
                  <a:pt x="838" y="16014"/>
                </a:lnTo>
                <a:lnTo>
                  <a:pt x="0" y="6438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3684325" y="3261346"/>
            <a:ext cx="38474" cy="63211"/>
          </a:xfrm>
          <a:custGeom>
            <a:avLst/>
            <a:gdLst/>
            <a:ahLst/>
            <a:cxnLst/>
            <a:rect l="l" t="t" r="r" b="b"/>
            <a:pathLst>
              <a:path w="65404" h="92710">
                <a:moveTo>
                  <a:pt x="45843" y="35433"/>
                </a:moveTo>
                <a:lnTo>
                  <a:pt x="44230" y="33121"/>
                </a:lnTo>
                <a:lnTo>
                  <a:pt x="39518" y="26555"/>
                </a:lnTo>
                <a:lnTo>
                  <a:pt x="27961" y="26352"/>
                </a:lnTo>
                <a:lnTo>
                  <a:pt x="15108" y="29165"/>
                </a:lnTo>
                <a:lnTo>
                  <a:pt x="5498" y="37640"/>
                </a:lnTo>
                <a:lnTo>
                  <a:pt x="0" y="51092"/>
                </a:lnTo>
                <a:lnTo>
                  <a:pt x="1101" y="70034"/>
                </a:lnTo>
                <a:lnTo>
                  <a:pt x="6111" y="82912"/>
                </a:lnTo>
                <a:lnTo>
                  <a:pt x="14641" y="90263"/>
                </a:lnTo>
                <a:lnTo>
                  <a:pt x="28584" y="92671"/>
                </a:lnTo>
                <a:lnTo>
                  <a:pt x="33537" y="92506"/>
                </a:lnTo>
                <a:lnTo>
                  <a:pt x="38299" y="89535"/>
                </a:lnTo>
                <a:lnTo>
                  <a:pt x="42274" y="87071"/>
                </a:lnTo>
                <a:lnTo>
                  <a:pt x="43582" y="84683"/>
                </a:lnTo>
                <a:lnTo>
                  <a:pt x="44891" y="82410"/>
                </a:lnTo>
                <a:lnTo>
                  <a:pt x="45246" y="91694"/>
                </a:lnTo>
                <a:lnTo>
                  <a:pt x="64283" y="92024"/>
                </a:lnTo>
                <a:lnTo>
                  <a:pt x="64080" y="89611"/>
                </a:lnTo>
                <a:lnTo>
                  <a:pt x="63902" y="85407"/>
                </a:lnTo>
                <a:lnTo>
                  <a:pt x="63966" y="81597"/>
                </a:lnTo>
                <a:lnTo>
                  <a:pt x="65376" y="330"/>
                </a:lnTo>
                <a:lnTo>
                  <a:pt x="46465" y="0"/>
                </a:lnTo>
                <a:lnTo>
                  <a:pt x="45843" y="3543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694864" y="3287783"/>
            <a:ext cx="16809" cy="28575"/>
          </a:xfrm>
          <a:custGeom>
            <a:avLst/>
            <a:gdLst/>
            <a:ahLst/>
            <a:cxnLst/>
            <a:rect l="l" t="t" r="r" b="b"/>
            <a:pathLst>
              <a:path w="28575" h="41910">
                <a:moveTo>
                  <a:pt x="190" y="21322"/>
                </a:moveTo>
                <a:lnTo>
                  <a:pt x="2532" y="8501"/>
                </a:lnTo>
                <a:lnTo>
                  <a:pt x="13558" y="0"/>
                </a:lnTo>
                <a:lnTo>
                  <a:pt x="23037" y="126"/>
                </a:lnTo>
                <a:lnTo>
                  <a:pt x="28384" y="7085"/>
                </a:lnTo>
                <a:lnTo>
                  <a:pt x="28155" y="19658"/>
                </a:lnTo>
                <a:lnTo>
                  <a:pt x="28105" y="22833"/>
                </a:lnTo>
                <a:lnTo>
                  <a:pt x="27736" y="29425"/>
                </a:lnTo>
                <a:lnTo>
                  <a:pt x="24853" y="34708"/>
                </a:lnTo>
                <a:lnTo>
                  <a:pt x="22745" y="38607"/>
                </a:lnTo>
                <a:lnTo>
                  <a:pt x="18249" y="41833"/>
                </a:lnTo>
                <a:lnTo>
                  <a:pt x="12788" y="41744"/>
                </a:lnTo>
                <a:lnTo>
                  <a:pt x="3390" y="41579"/>
                </a:lnTo>
                <a:lnTo>
                  <a:pt x="0" y="31990"/>
                </a:lnTo>
                <a:lnTo>
                  <a:pt x="190" y="2132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2942517" y="3231456"/>
            <a:ext cx="79262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900" b="1" spc="14" baseline="8333" dirty="0">
                <a:solidFill>
                  <a:srgbClr val="231F20"/>
                </a:solidFill>
                <a:latin typeface="Tahoma"/>
                <a:cs typeface="Tahoma"/>
              </a:rPr>
              <a:t>B</a:t>
            </a:r>
            <a:r>
              <a:rPr sz="900" b="1" spc="-4" baseline="8333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900" b="1" spc="23" baseline="8333" dirty="0">
                <a:solidFill>
                  <a:srgbClr val="231F20"/>
                </a:solidFill>
                <a:latin typeface="Tahoma"/>
                <a:cs typeface="Tahoma"/>
              </a:rPr>
              <a:t>oo</a:t>
            </a:r>
            <a:r>
              <a:rPr sz="900" b="1" spc="4" baseline="8333" dirty="0">
                <a:solidFill>
                  <a:srgbClr val="231F20"/>
                </a:solidFill>
                <a:latin typeface="Tahoma"/>
                <a:cs typeface="Tahoma"/>
              </a:rPr>
              <a:t>k</a:t>
            </a:r>
            <a:r>
              <a:rPr sz="900" b="1" spc="14" baseline="5555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900" b="1" spc="19" baseline="555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900" b="1" spc="-33" baseline="555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900" b="1" spc="61" baseline="55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b="1" spc="23" baseline="5555" dirty="0">
                <a:solidFill>
                  <a:srgbClr val="231F20"/>
                </a:solidFill>
                <a:latin typeface="Tahoma"/>
                <a:cs typeface="Tahoma"/>
              </a:rPr>
              <a:t>Boul</a:t>
            </a:r>
            <a:r>
              <a:rPr sz="900" b="1" spc="-9" baseline="2777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900" b="1" baseline="2777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600" b="1" spc="-6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-3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600" b="1" spc="-13" dirty="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563171" y="4191936"/>
            <a:ext cx="54162" cy="84859"/>
          </a:xfrm>
          <a:custGeom>
            <a:avLst/>
            <a:gdLst/>
            <a:ahLst/>
            <a:cxnLst/>
            <a:rect l="l" t="t" r="r" b="b"/>
            <a:pathLst>
              <a:path w="92075" h="124460">
                <a:moveTo>
                  <a:pt x="91694" y="0"/>
                </a:moveTo>
                <a:lnTo>
                  <a:pt x="0" y="22352"/>
                </a:lnTo>
                <a:lnTo>
                  <a:pt x="0" y="44704"/>
                </a:lnTo>
                <a:lnTo>
                  <a:pt x="70104" y="62611"/>
                </a:lnTo>
                <a:lnTo>
                  <a:pt x="0" y="79248"/>
                </a:lnTo>
                <a:lnTo>
                  <a:pt x="0" y="101092"/>
                </a:lnTo>
                <a:lnTo>
                  <a:pt x="91694" y="124460"/>
                </a:lnTo>
                <a:lnTo>
                  <a:pt x="91694" y="105664"/>
                </a:lnTo>
                <a:lnTo>
                  <a:pt x="22987" y="90805"/>
                </a:lnTo>
                <a:lnTo>
                  <a:pt x="91694" y="74676"/>
                </a:lnTo>
                <a:lnTo>
                  <a:pt x="91694" y="52451"/>
                </a:lnTo>
                <a:lnTo>
                  <a:pt x="22987" y="34544"/>
                </a:lnTo>
                <a:lnTo>
                  <a:pt x="91694" y="20320"/>
                </a:lnTo>
                <a:lnTo>
                  <a:pt x="91694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2563321" y="4284892"/>
            <a:ext cx="10085" cy="11257"/>
          </a:xfrm>
          <a:custGeom>
            <a:avLst/>
            <a:gdLst/>
            <a:ahLst/>
            <a:cxnLst/>
            <a:rect l="l" t="t" r="r" b="b"/>
            <a:pathLst>
              <a:path w="17145" h="16510">
                <a:moveTo>
                  <a:pt x="-9525" y="8064"/>
                </a:moveTo>
                <a:lnTo>
                  <a:pt x="26415" y="8064"/>
                </a:lnTo>
              </a:path>
            </a:pathLst>
          </a:custGeom>
          <a:ln w="364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563321" y="4341176"/>
            <a:ext cx="54162" cy="48491"/>
          </a:xfrm>
          <a:custGeom>
            <a:avLst/>
            <a:gdLst/>
            <a:ahLst/>
            <a:cxnLst/>
            <a:rect l="l" t="t" r="r" b="b"/>
            <a:pathLst>
              <a:path w="92075" h="71120">
                <a:moveTo>
                  <a:pt x="0" y="0"/>
                </a:moveTo>
                <a:lnTo>
                  <a:pt x="0" y="34290"/>
                </a:lnTo>
                <a:lnTo>
                  <a:pt x="0" y="37846"/>
                </a:lnTo>
                <a:lnTo>
                  <a:pt x="0" y="50292"/>
                </a:lnTo>
                <a:lnTo>
                  <a:pt x="3682" y="57403"/>
                </a:lnTo>
                <a:lnTo>
                  <a:pt x="11745" y="66789"/>
                </a:lnTo>
                <a:lnTo>
                  <a:pt x="25218" y="70865"/>
                </a:lnTo>
                <a:lnTo>
                  <a:pt x="37303" y="67622"/>
                </a:lnTo>
                <a:lnTo>
                  <a:pt x="46083" y="56935"/>
                </a:lnTo>
                <a:lnTo>
                  <a:pt x="47879" y="51435"/>
                </a:lnTo>
                <a:lnTo>
                  <a:pt x="49276" y="56769"/>
                </a:lnTo>
                <a:lnTo>
                  <a:pt x="53340" y="61214"/>
                </a:lnTo>
                <a:lnTo>
                  <a:pt x="54102" y="61849"/>
                </a:lnTo>
                <a:lnTo>
                  <a:pt x="58419" y="66548"/>
                </a:lnTo>
                <a:lnTo>
                  <a:pt x="64389" y="67183"/>
                </a:lnTo>
                <a:lnTo>
                  <a:pt x="67818" y="67183"/>
                </a:lnTo>
                <a:lnTo>
                  <a:pt x="73152" y="67183"/>
                </a:lnTo>
                <a:lnTo>
                  <a:pt x="82042" y="65277"/>
                </a:lnTo>
                <a:lnTo>
                  <a:pt x="87376" y="56896"/>
                </a:lnTo>
                <a:lnTo>
                  <a:pt x="91694" y="49911"/>
                </a:lnTo>
                <a:lnTo>
                  <a:pt x="91694" y="39624"/>
                </a:lnTo>
                <a:lnTo>
                  <a:pt x="91694" y="34290"/>
                </a:lnTo>
                <a:lnTo>
                  <a:pt x="91694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2595295" y="4353992"/>
            <a:ext cx="13821" cy="20349"/>
          </a:xfrm>
          <a:custGeom>
            <a:avLst/>
            <a:gdLst/>
            <a:ahLst/>
            <a:cxnLst/>
            <a:rect l="l" t="t" r="r" b="b"/>
            <a:pathLst>
              <a:path w="23495" h="29845">
                <a:moveTo>
                  <a:pt x="23241" y="0"/>
                </a:moveTo>
                <a:lnTo>
                  <a:pt x="23241" y="13334"/>
                </a:lnTo>
                <a:lnTo>
                  <a:pt x="23241" y="19811"/>
                </a:lnTo>
                <a:lnTo>
                  <a:pt x="23241" y="29463"/>
                </a:lnTo>
                <a:lnTo>
                  <a:pt x="11811" y="29463"/>
                </a:lnTo>
                <a:lnTo>
                  <a:pt x="0" y="29463"/>
                </a:lnTo>
                <a:lnTo>
                  <a:pt x="0" y="19303"/>
                </a:lnTo>
                <a:lnTo>
                  <a:pt x="0" y="13715"/>
                </a:lnTo>
                <a:lnTo>
                  <a:pt x="0" y="0"/>
                </a:lnTo>
                <a:lnTo>
                  <a:pt x="23241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571987" y="4353991"/>
            <a:ext cx="14941" cy="22514"/>
          </a:xfrm>
          <a:custGeom>
            <a:avLst/>
            <a:gdLst/>
            <a:ahLst/>
            <a:cxnLst/>
            <a:rect l="l" t="t" r="r" b="b"/>
            <a:pathLst>
              <a:path w="25400" h="33020">
                <a:moveTo>
                  <a:pt x="25399" y="0"/>
                </a:moveTo>
                <a:lnTo>
                  <a:pt x="25399" y="11302"/>
                </a:lnTo>
                <a:lnTo>
                  <a:pt x="25399" y="20700"/>
                </a:lnTo>
                <a:lnTo>
                  <a:pt x="25399" y="32511"/>
                </a:lnTo>
                <a:lnTo>
                  <a:pt x="12318" y="32511"/>
                </a:lnTo>
                <a:lnTo>
                  <a:pt x="0" y="32511"/>
                </a:lnTo>
                <a:lnTo>
                  <a:pt x="0" y="22351"/>
                </a:lnTo>
                <a:lnTo>
                  <a:pt x="0" y="13334"/>
                </a:lnTo>
                <a:lnTo>
                  <a:pt x="0" y="0"/>
                </a:lnTo>
                <a:lnTo>
                  <a:pt x="25399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563321" y="4403330"/>
            <a:ext cx="38099" cy="27276"/>
          </a:xfrm>
          <a:custGeom>
            <a:avLst/>
            <a:gdLst/>
            <a:ahLst/>
            <a:cxnLst/>
            <a:rect l="l" t="t" r="r" b="b"/>
            <a:pathLst>
              <a:path w="64770" h="40004">
                <a:moveTo>
                  <a:pt x="0" y="888"/>
                </a:moveTo>
                <a:lnTo>
                  <a:pt x="0" y="19684"/>
                </a:lnTo>
                <a:lnTo>
                  <a:pt x="31623" y="19684"/>
                </a:lnTo>
                <a:lnTo>
                  <a:pt x="42325" y="21930"/>
                </a:lnTo>
                <a:lnTo>
                  <a:pt x="47828" y="34849"/>
                </a:lnTo>
                <a:lnTo>
                  <a:pt x="64516" y="39877"/>
                </a:lnTo>
                <a:lnTo>
                  <a:pt x="60780" y="24347"/>
                </a:lnTo>
                <a:lnTo>
                  <a:pt x="52407" y="18184"/>
                </a:lnTo>
                <a:lnTo>
                  <a:pt x="64389" y="17652"/>
                </a:lnTo>
                <a:lnTo>
                  <a:pt x="64389" y="0"/>
                </a:lnTo>
                <a:lnTo>
                  <a:pt x="60706" y="380"/>
                </a:lnTo>
                <a:lnTo>
                  <a:pt x="51435" y="888"/>
                </a:lnTo>
                <a:lnTo>
                  <a:pt x="48387" y="888"/>
                </a:lnTo>
                <a:lnTo>
                  <a:pt x="0" y="88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2562699" y="4441083"/>
            <a:ext cx="39594" cy="45460"/>
          </a:xfrm>
          <a:custGeom>
            <a:avLst/>
            <a:gdLst/>
            <a:ahLst/>
            <a:cxnLst/>
            <a:rect l="l" t="t" r="r" b="b"/>
            <a:pathLst>
              <a:path w="67310" h="66675">
                <a:moveTo>
                  <a:pt x="32553" y="0"/>
                </a:moveTo>
                <a:lnTo>
                  <a:pt x="16798" y="2953"/>
                </a:lnTo>
                <a:lnTo>
                  <a:pt x="5942" y="10974"/>
                </a:lnTo>
                <a:lnTo>
                  <a:pt x="0" y="22806"/>
                </a:lnTo>
                <a:lnTo>
                  <a:pt x="1660" y="41952"/>
                </a:lnTo>
                <a:lnTo>
                  <a:pt x="7585" y="54983"/>
                </a:lnTo>
                <a:lnTo>
                  <a:pt x="16688" y="62753"/>
                </a:lnTo>
                <a:lnTo>
                  <a:pt x="27885" y="66116"/>
                </a:lnTo>
                <a:lnTo>
                  <a:pt x="43542" y="64401"/>
                </a:lnTo>
                <a:lnTo>
                  <a:pt x="55742" y="58628"/>
                </a:lnTo>
                <a:lnTo>
                  <a:pt x="63719" y="48538"/>
                </a:lnTo>
                <a:lnTo>
                  <a:pt x="66711" y="33869"/>
                </a:lnTo>
                <a:lnTo>
                  <a:pt x="63213" y="16882"/>
                </a:lnTo>
                <a:lnTo>
                  <a:pt x="54319" y="6341"/>
                </a:lnTo>
                <a:lnTo>
                  <a:pt x="42440" y="1115"/>
                </a:lnTo>
                <a:lnTo>
                  <a:pt x="32553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2569671" y="4454245"/>
            <a:ext cx="25026" cy="19050"/>
          </a:xfrm>
          <a:custGeom>
            <a:avLst/>
            <a:gdLst/>
            <a:ahLst/>
            <a:cxnLst/>
            <a:rect l="l" t="t" r="r" b="b"/>
            <a:pathLst>
              <a:path w="42545" h="27940">
                <a:moveTo>
                  <a:pt x="20573" y="0"/>
                </a:moveTo>
                <a:lnTo>
                  <a:pt x="33429" y="1707"/>
                </a:lnTo>
                <a:lnTo>
                  <a:pt x="42282" y="13285"/>
                </a:lnTo>
                <a:lnTo>
                  <a:pt x="42290" y="26289"/>
                </a:lnTo>
                <a:lnTo>
                  <a:pt x="30479" y="27940"/>
                </a:lnTo>
                <a:lnTo>
                  <a:pt x="21970" y="27940"/>
                </a:lnTo>
                <a:lnTo>
                  <a:pt x="4827" y="24272"/>
                </a:lnTo>
                <a:lnTo>
                  <a:pt x="7" y="14635"/>
                </a:lnTo>
                <a:lnTo>
                  <a:pt x="0" y="4826"/>
                </a:lnTo>
                <a:lnTo>
                  <a:pt x="6222" y="0"/>
                </a:lnTo>
                <a:lnTo>
                  <a:pt x="20573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2562699" y="4499065"/>
            <a:ext cx="39594" cy="45460"/>
          </a:xfrm>
          <a:custGeom>
            <a:avLst/>
            <a:gdLst/>
            <a:ahLst/>
            <a:cxnLst/>
            <a:rect l="l" t="t" r="r" b="b"/>
            <a:pathLst>
              <a:path w="67310" h="66675">
                <a:moveTo>
                  <a:pt x="32553" y="0"/>
                </a:moveTo>
                <a:lnTo>
                  <a:pt x="16798" y="2953"/>
                </a:lnTo>
                <a:lnTo>
                  <a:pt x="5942" y="10974"/>
                </a:lnTo>
                <a:lnTo>
                  <a:pt x="0" y="22806"/>
                </a:lnTo>
                <a:lnTo>
                  <a:pt x="1660" y="41952"/>
                </a:lnTo>
                <a:lnTo>
                  <a:pt x="7585" y="54983"/>
                </a:lnTo>
                <a:lnTo>
                  <a:pt x="16688" y="62753"/>
                </a:lnTo>
                <a:lnTo>
                  <a:pt x="27885" y="66116"/>
                </a:lnTo>
                <a:lnTo>
                  <a:pt x="43542" y="64401"/>
                </a:lnTo>
                <a:lnTo>
                  <a:pt x="55742" y="58628"/>
                </a:lnTo>
                <a:lnTo>
                  <a:pt x="63719" y="48538"/>
                </a:lnTo>
                <a:lnTo>
                  <a:pt x="66711" y="33869"/>
                </a:lnTo>
                <a:lnTo>
                  <a:pt x="63213" y="16882"/>
                </a:lnTo>
                <a:lnTo>
                  <a:pt x="54319" y="6341"/>
                </a:lnTo>
                <a:lnTo>
                  <a:pt x="42440" y="1115"/>
                </a:lnTo>
                <a:lnTo>
                  <a:pt x="32553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2569671" y="4512226"/>
            <a:ext cx="25026" cy="19050"/>
          </a:xfrm>
          <a:custGeom>
            <a:avLst/>
            <a:gdLst/>
            <a:ahLst/>
            <a:cxnLst/>
            <a:rect l="l" t="t" r="r" b="b"/>
            <a:pathLst>
              <a:path w="42545" h="27940">
                <a:moveTo>
                  <a:pt x="20573" y="0"/>
                </a:moveTo>
                <a:lnTo>
                  <a:pt x="33429" y="1707"/>
                </a:lnTo>
                <a:lnTo>
                  <a:pt x="42282" y="13285"/>
                </a:lnTo>
                <a:lnTo>
                  <a:pt x="42290" y="26289"/>
                </a:lnTo>
                <a:lnTo>
                  <a:pt x="30479" y="27940"/>
                </a:lnTo>
                <a:lnTo>
                  <a:pt x="21970" y="27940"/>
                </a:lnTo>
                <a:lnTo>
                  <a:pt x="4827" y="24272"/>
                </a:lnTo>
                <a:lnTo>
                  <a:pt x="7" y="14635"/>
                </a:lnTo>
                <a:lnTo>
                  <a:pt x="0" y="4826"/>
                </a:lnTo>
                <a:lnTo>
                  <a:pt x="6222" y="0"/>
                </a:lnTo>
                <a:lnTo>
                  <a:pt x="20573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563321" y="4559304"/>
            <a:ext cx="54162" cy="41564"/>
          </a:xfrm>
          <a:custGeom>
            <a:avLst/>
            <a:gdLst/>
            <a:ahLst/>
            <a:cxnLst/>
            <a:rect l="l" t="t" r="r" b="b"/>
            <a:pathLst>
              <a:path w="92075" h="60959">
                <a:moveTo>
                  <a:pt x="0" y="0"/>
                </a:moveTo>
                <a:lnTo>
                  <a:pt x="0" y="18669"/>
                </a:lnTo>
                <a:lnTo>
                  <a:pt x="34925" y="18669"/>
                </a:lnTo>
                <a:lnTo>
                  <a:pt x="0" y="38481"/>
                </a:lnTo>
                <a:lnTo>
                  <a:pt x="0" y="60706"/>
                </a:lnTo>
                <a:lnTo>
                  <a:pt x="36576" y="37338"/>
                </a:lnTo>
                <a:lnTo>
                  <a:pt x="64516" y="59309"/>
                </a:lnTo>
                <a:lnTo>
                  <a:pt x="64516" y="38100"/>
                </a:lnTo>
                <a:lnTo>
                  <a:pt x="37719" y="18669"/>
                </a:lnTo>
                <a:lnTo>
                  <a:pt x="91821" y="18669"/>
                </a:lnTo>
                <a:lnTo>
                  <a:pt x="91821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557718" y="4619217"/>
            <a:ext cx="65368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0871" y="0"/>
                </a:lnTo>
              </a:path>
            </a:pathLst>
          </a:custGeom>
          <a:ln w="391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548977" y="4637791"/>
            <a:ext cx="52294" cy="46326"/>
          </a:xfrm>
          <a:custGeom>
            <a:avLst/>
            <a:gdLst/>
            <a:ahLst/>
            <a:cxnLst/>
            <a:rect l="l" t="t" r="r" b="b"/>
            <a:pathLst>
              <a:path w="88900" h="67945">
                <a:moveTo>
                  <a:pt x="88519" y="0"/>
                </a:moveTo>
                <a:lnTo>
                  <a:pt x="24130" y="24638"/>
                </a:lnTo>
                <a:lnTo>
                  <a:pt x="0" y="16510"/>
                </a:lnTo>
                <a:lnTo>
                  <a:pt x="0" y="35433"/>
                </a:lnTo>
                <a:lnTo>
                  <a:pt x="25527" y="43180"/>
                </a:lnTo>
                <a:lnTo>
                  <a:pt x="88519" y="67437"/>
                </a:lnTo>
                <a:lnTo>
                  <a:pt x="88519" y="48768"/>
                </a:lnTo>
                <a:lnTo>
                  <a:pt x="44069" y="34417"/>
                </a:lnTo>
                <a:lnTo>
                  <a:pt x="88519" y="20320"/>
                </a:lnTo>
                <a:lnTo>
                  <a:pt x="88519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563321" y="4695841"/>
            <a:ext cx="38847" cy="41564"/>
          </a:xfrm>
          <a:custGeom>
            <a:avLst/>
            <a:gdLst/>
            <a:ahLst/>
            <a:cxnLst/>
            <a:rect l="l" t="t" r="r" b="b"/>
            <a:pathLst>
              <a:path w="66039" h="60959">
                <a:moveTo>
                  <a:pt x="0" y="381"/>
                </a:moveTo>
                <a:lnTo>
                  <a:pt x="0" y="19304"/>
                </a:lnTo>
                <a:lnTo>
                  <a:pt x="37592" y="19304"/>
                </a:lnTo>
                <a:lnTo>
                  <a:pt x="42545" y="19304"/>
                </a:lnTo>
                <a:lnTo>
                  <a:pt x="45720" y="20447"/>
                </a:lnTo>
                <a:lnTo>
                  <a:pt x="47371" y="21590"/>
                </a:lnTo>
                <a:lnTo>
                  <a:pt x="50419" y="23622"/>
                </a:lnTo>
                <a:lnTo>
                  <a:pt x="52324" y="27305"/>
                </a:lnTo>
                <a:lnTo>
                  <a:pt x="52324" y="31369"/>
                </a:lnTo>
                <a:lnTo>
                  <a:pt x="52324" y="36195"/>
                </a:lnTo>
                <a:lnTo>
                  <a:pt x="49657" y="39116"/>
                </a:lnTo>
                <a:lnTo>
                  <a:pt x="46863" y="40513"/>
                </a:lnTo>
                <a:lnTo>
                  <a:pt x="44831" y="41529"/>
                </a:lnTo>
                <a:lnTo>
                  <a:pt x="42545" y="41529"/>
                </a:lnTo>
                <a:lnTo>
                  <a:pt x="39878" y="41529"/>
                </a:lnTo>
                <a:lnTo>
                  <a:pt x="0" y="41529"/>
                </a:lnTo>
                <a:lnTo>
                  <a:pt x="0" y="60706"/>
                </a:lnTo>
                <a:lnTo>
                  <a:pt x="34671" y="60706"/>
                </a:lnTo>
                <a:lnTo>
                  <a:pt x="46609" y="60706"/>
                </a:lnTo>
                <a:lnTo>
                  <a:pt x="49911" y="60325"/>
                </a:lnTo>
                <a:lnTo>
                  <a:pt x="53848" y="58928"/>
                </a:lnTo>
                <a:lnTo>
                  <a:pt x="58293" y="57277"/>
                </a:lnTo>
                <a:lnTo>
                  <a:pt x="65913" y="51943"/>
                </a:lnTo>
                <a:lnTo>
                  <a:pt x="65913" y="39370"/>
                </a:lnTo>
                <a:lnTo>
                  <a:pt x="65913" y="25400"/>
                </a:lnTo>
                <a:lnTo>
                  <a:pt x="57658" y="20320"/>
                </a:lnTo>
                <a:lnTo>
                  <a:pt x="54736" y="18542"/>
                </a:lnTo>
                <a:lnTo>
                  <a:pt x="64389" y="18034"/>
                </a:lnTo>
                <a:lnTo>
                  <a:pt x="64389" y="0"/>
                </a:lnTo>
                <a:lnTo>
                  <a:pt x="59944" y="381"/>
                </a:lnTo>
                <a:lnTo>
                  <a:pt x="52959" y="381"/>
                </a:lnTo>
                <a:lnTo>
                  <a:pt x="52705" y="381"/>
                </a:lnTo>
                <a:lnTo>
                  <a:pt x="0" y="38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563321" y="4776369"/>
            <a:ext cx="54162" cy="60614"/>
          </a:xfrm>
          <a:custGeom>
            <a:avLst/>
            <a:gdLst/>
            <a:ahLst/>
            <a:cxnLst/>
            <a:rect l="l" t="t" r="r" b="b"/>
            <a:pathLst>
              <a:path w="92075" h="88900">
                <a:moveTo>
                  <a:pt x="91821" y="33146"/>
                </a:moveTo>
                <a:lnTo>
                  <a:pt x="0" y="0"/>
                </a:lnTo>
                <a:lnTo>
                  <a:pt x="0" y="18795"/>
                </a:lnTo>
                <a:lnTo>
                  <a:pt x="19812" y="25653"/>
                </a:lnTo>
                <a:lnTo>
                  <a:pt x="19812" y="61975"/>
                </a:lnTo>
                <a:lnTo>
                  <a:pt x="0" y="68579"/>
                </a:lnTo>
                <a:lnTo>
                  <a:pt x="0" y="88391"/>
                </a:lnTo>
                <a:lnTo>
                  <a:pt x="91821" y="56514"/>
                </a:lnTo>
                <a:lnTo>
                  <a:pt x="91821" y="3314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583715" y="4797325"/>
            <a:ext cx="23159" cy="18184"/>
          </a:xfrm>
          <a:custGeom>
            <a:avLst/>
            <a:gdLst/>
            <a:ahLst/>
            <a:cxnLst/>
            <a:rect l="l" t="t" r="r" b="b"/>
            <a:pathLst>
              <a:path w="39370" h="26670">
                <a:moveTo>
                  <a:pt x="0" y="0"/>
                </a:moveTo>
                <a:lnTo>
                  <a:pt x="39116" y="13589"/>
                </a:lnTo>
                <a:lnTo>
                  <a:pt x="0" y="2628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563321" y="4841580"/>
            <a:ext cx="37726" cy="46326"/>
          </a:xfrm>
          <a:custGeom>
            <a:avLst/>
            <a:gdLst/>
            <a:ahLst/>
            <a:cxnLst/>
            <a:rect l="l" t="t" r="r" b="b"/>
            <a:pathLst>
              <a:path w="64135" h="67945">
                <a:moveTo>
                  <a:pt x="64135" y="0"/>
                </a:moveTo>
                <a:lnTo>
                  <a:pt x="0" y="23494"/>
                </a:lnTo>
                <a:lnTo>
                  <a:pt x="0" y="44322"/>
                </a:lnTo>
                <a:lnTo>
                  <a:pt x="64135" y="67436"/>
                </a:lnTo>
                <a:lnTo>
                  <a:pt x="64135" y="49275"/>
                </a:lnTo>
                <a:lnTo>
                  <a:pt x="20574" y="34543"/>
                </a:lnTo>
                <a:lnTo>
                  <a:pt x="64135" y="20065"/>
                </a:lnTo>
                <a:lnTo>
                  <a:pt x="64135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561949" y="4896701"/>
            <a:ext cx="40715" cy="41996"/>
          </a:xfrm>
          <a:custGeom>
            <a:avLst/>
            <a:gdLst/>
            <a:ahLst/>
            <a:cxnLst/>
            <a:rect l="l" t="t" r="r" b="b"/>
            <a:pathLst>
              <a:path w="69214" h="61595">
                <a:moveTo>
                  <a:pt x="29636" y="60597"/>
                </a:moveTo>
                <a:lnTo>
                  <a:pt x="34970" y="60851"/>
                </a:lnTo>
                <a:lnTo>
                  <a:pt x="44368" y="61105"/>
                </a:lnTo>
                <a:lnTo>
                  <a:pt x="53131" y="56787"/>
                </a:lnTo>
                <a:lnTo>
                  <a:pt x="64107" y="47227"/>
                </a:lnTo>
                <a:lnTo>
                  <a:pt x="68338" y="35336"/>
                </a:lnTo>
                <a:lnTo>
                  <a:pt x="68625" y="23894"/>
                </a:lnTo>
                <a:lnTo>
                  <a:pt x="66593" y="17798"/>
                </a:lnTo>
                <a:lnTo>
                  <a:pt x="63291" y="12845"/>
                </a:lnTo>
                <a:lnTo>
                  <a:pt x="52893" y="3752"/>
                </a:lnTo>
                <a:lnTo>
                  <a:pt x="40489" y="0"/>
                </a:lnTo>
                <a:lnTo>
                  <a:pt x="23895" y="709"/>
                </a:lnTo>
                <a:lnTo>
                  <a:pt x="12997" y="4058"/>
                </a:lnTo>
                <a:lnTo>
                  <a:pt x="2737" y="17181"/>
                </a:lnTo>
                <a:lnTo>
                  <a:pt x="0" y="27889"/>
                </a:lnTo>
                <a:lnTo>
                  <a:pt x="1721" y="42732"/>
                </a:lnTo>
                <a:lnTo>
                  <a:pt x="14269" y="40023"/>
                </a:lnTo>
                <a:lnTo>
                  <a:pt x="12491" y="35324"/>
                </a:lnTo>
                <a:lnTo>
                  <a:pt x="12491" y="30625"/>
                </a:lnTo>
                <a:lnTo>
                  <a:pt x="12491" y="17544"/>
                </a:lnTo>
                <a:lnTo>
                  <a:pt x="25445" y="17544"/>
                </a:lnTo>
                <a:lnTo>
                  <a:pt x="29636" y="17544"/>
                </a:lnTo>
                <a:lnTo>
                  <a:pt x="29636" y="6059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586330" y="4909096"/>
            <a:ext cx="8591" cy="16019"/>
          </a:xfrm>
          <a:custGeom>
            <a:avLst/>
            <a:gdLst/>
            <a:ahLst/>
            <a:cxnLst/>
            <a:rect l="l" t="t" r="r" b="b"/>
            <a:pathLst>
              <a:path w="14604" h="23495">
                <a:moveTo>
                  <a:pt x="0" y="0"/>
                </a:moveTo>
                <a:lnTo>
                  <a:pt x="7492" y="380"/>
                </a:lnTo>
                <a:lnTo>
                  <a:pt x="14350" y="3809"/>
                </a:lnTo>
                <a:lnTo>
                  <a:pt x="14350" y="12064"/>
                </a:lnTo>
                <a:lnTo>
                  <a:pt x="14350" y="22986"/>
                </a:lnTo>
                <a:lnTo>
                  <a:pt x="2920" y="23240"/>
                </a:lnTo>
                <a:lnTo>
                  <a:pt x="0" y="2324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563321" y="4952087"/>
            <a:ext cx="10085" cy="11257"/>
          </a:xfrm>
          <a:custGeom>
            <a:avLst/>
            <a:gdLst/>
            <a:ahLst/>
            <a:cxnLst/>
            <a:rect l="l" t="t" r="r" b="b"/>
            <a:pathLst>
              <a:path w="17145" h="16509">
                <a:moveTo>
                  <a:pt x="-9525" y="8064"/>
                </a:moveTo>
                <a:lnTo>
                  <a:pt x="26415" y="8064"/>
                </a:lnTo>
              </a:path>
            </a:pathLst>
          </a:custGeom>
          <a:ln w="36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2537443" y="4181979"/>
            <a:ext cx="92333" cy="79663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938"/>
            <a:r>
              <a:rPr sz="600" b="1" spc="6" dirty="0">
                <a:solidFill>
                  <a:srgbClr val="231F20"/>
                </a:solidFill>
                <a:latin typeface="Tahoma"/>
                <a:cs typeface="Tahoma"/>
              </a:rPr>
              <a:t>W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Br</a:t>
            </a:r>
            <a:r>
              <a:rPr sz="600" b="1" spc="34" dirty="0">
                <a:solidFill>
                  <a:srgbClr val="231F20"/>
                </a:solidFill>
                <a:latin typeface="Tahoma"/>
                <a:cs typeface="Tahoma"/>
              </a:rPr>
              <a:t>oo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kly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16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25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600" b="1" spc="34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600" b="1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791793" y="5165795"/>
            <a:ext cx="44076" cy="62778"/>
          </a:xfrm>
          <a:custGeom>
            <a:avLst/>
            <a:gdLst/>
            <a:ahLst/>
            <a:cxnLst/>
            <a:rect l="l" t="t" r="r" b="b"/>
            <a:pathLst>
              <a:path w="74930" h="92075">
                <a:moveTo>
                  <a:pt x="27305" y="91820"/>
                </a:moveTo>
                <a:lnTo>
                  <a:pt x="47117" y="91820"/>
                </a:lnTo>
                <a:lnTo>
                  <a:pt x="47117" y="15239"/>
                </a:lnTo>
                <a:lnTo>
                  <a:pt x="74422" y="15239"/>
                </a:lnTo>
                <a:lnTo>
                  <a:pt x="74422" y="0"/>
                </a:lnTo>
                <a:lnTo>
                  <a:pt x="0" y="0"/>
                </a:lnTo>
                <a:lnTo>
                  <a:pt x="0" y="15239"/>
                </a:lnTo>
                <a:lnTo>
                  <a:pt x="27305" y="15239"/>
                </a:lnTo>
                <a:lnTo>
                  <a:pt x="27305" y="9182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838140" y="5183372"/>
            <a:ext cx="34364" cy="46326"/>
          </a:xfrm>
          <a:custGeom>
            <a:avLst/>
            <a:gdLst/>
            <a:ahLst/>
            <a:cxnLst/>
            <a:rect l="l" t="t" r="r" b="b"/>
            <a:pathLst>
              <a:path w="58419" h="67945">
                <a:moveTo>
                  <a:pt x="58419" y="66040"/>
                </a:moveTo>
                <a:lnTo>
                  <a:pt x="57276" y="60706"/>
                </a:lnTo>
                <a:lnTo>
                  <a:pt x="56895" y="55245"/>
                </a:lnTo>
                <a:lnTo>
                  <a:pt x="56895" y="49784"/>
                </a:lnTo>
                <a:lnTo>
                  <a:pt x="56768" y="24003"/>
                </a:lnTo>
                <a:lnTo>
                  <a:pt x="56768" y="21082"/>
                </a:lnTo>
                <a:lnTo>
                  <a:pt x="56641" y="13462"/>
                </a:lnTo>
                <a:lnTo>
                  <a:pt x="52323" y="8255"/>
                </a:lnTo>
                <a:lnTo>
                  <a:pt x="45973" y="889"/>
                </a:lnTo>
                <a:lnTo>
                  <a:pt x="34797" y="0"/>
                </a:lnTo>
                <a:lnTo>
                  <a:pt x="29463" y="0"/>
                </a:lnTo>
                <a:lnTo>
                  <a:pt x="23367" y="0"/>
                </a:lnTo>
                <a:lnTo>
                  <a:pt x="15874" y="1016"/>
                </a:lnTo>
                <a:lnTo>
                  <a:pt x="10032" y="5207"/>
                </a:lnTo>
                <a:lnTo>
                  <a:pt x="3301" y="10033"/>
                </a:lnTo>
                <a:lnTo>
                  <a:pt x="2920" y="16891"/>
                </a:lnTo>
                <a:lnTo>
                  <a:pt x="2793" y="20320"/>
                </a:lnTo>
                <a:lnTo>
                  <a:pt x="21208" y="20320"/>
                </a:lnTo>
                <a:lnTo>
                  <a:pt x="21208" y="18796"/>
                </a:lnTo>
                <a:lnTo>
                  <a:pt x="21208" y="16764"/>
                </a:lnTo>
                <a:lnTo>
                  <a:pt x="22605" y="14605"/>
                </a:lnTo>
                <a:lnTo>
                  <a:pt x="24256" y="12192"/>
                </a:lnTo>
                <a:lnTo>
                  <a:pt x="27050" y="11049"/>
                </a:lnTo>
                <a:lnTo>
                  <a:pt x="29717" y="11049"/>
                </a:lnTo>
                <a:lnTo>
                  <a:pt x="31495" y="11049"/>
                </a:lnTo>
                <a:lnTo>
                  <a:pt x="36448" y="11684"/>
                </a:lnTo>
                <a:lnTo>
                  <a:pt x="38099" y="16383"/>
                </a:lnTo>
                <a:lnTo>
                  <a:pt x="38861" y="18669"/>
                </a:lnTo>
                <a:lnTo>
                  <a:pt x="38988" y="20701"/>
                </a:lnTo>
                <a:lnTo>
                  <a:pt x="38988" y="24892"/>
                </a:lnTo>
                <a:lnTo>
                  <a:pt x="27040" y="25323"/>
                </a:lnTo>
                <a:lnTo>
                  <a:pt x="13818" y="28345"/>
                </a:lnTo>
                <a:lnTo>
                  <a:pt x="1777" y="33909"/>
                </a:lnTo>
                <a:lnTo>
                  <a:pt x="0" y="43307"/>
                </a:lnTo>
                <a:lnTo>
                  <a:pt x="0" y="48387"/>
                </a:lnTo>
                <a:lnTo>
                  <a:pt x="0" y="53467"/>
                </a:lnTo>
                <a:lnTo>
                  <a:pt x="1777" y="58674"/>
                </a:lnTo>
                <a:lnTo>
                  <a:pt x="5587" y="62484"/>
                </a:lnTo>
                <a:lnTo>
                  <a:pt x="8127" y="64897"/>
                </a:lnTo>
                <a:lnTo>
                  <a:pt x="12318" y="67564"/>
                </a:lnTo>
                <a:lnTo>
                  <a:pt x="21589" y="67564"/>
                </a:lnTo>
                <a:lnTo>
                  <a:pt x="25145" y="67564"/>
                </a:lnTo>
                <a:lnTo>
                  <a:pt x="33654" y="67564"/>
                </a:lnTo>
                <a:lnTo>
                  <a:pt x="40766" y="57277"/>
                </a:lnTo>
                <a:lnTo>
                  <a:pt x="40766" y="59182"/>
                </a:lnTo>
                <a:lnTo>
                  <a:pt x="40766" y="62103"/>
                </a:lnTo>
                <a:lnTo>
                  <a:pt x="41401" y="66040"/>
                </a:lnTo>
                <a:lnTo>
                  <a:pt x="58419" y="6604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848898" y="5207099"/>
            <a:ext cx="12326" cy="14288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20700" y="1016"/>
                </a:moveTo>
                <a:lnTo>
                  <a:pt x="20700" y="7874"/>
                </a:lnTo>
                <a:lnTo>
                  <a:pt x="20446" y="12827"/>
                </a:lnTo>
                <a:lnTo>
                  <a:pt x="17144" y="16891"/>
                </a:lnTo>
                <a:lnTo>
                  <a:pt x="15366" y="18923"/>
                </a:lnTo>
                <a:lnTo>
                  <a:pt x="12572" y="20574"/>
                </a:lnTo>
                <a:lnTo>
                  <a:pt x="9143" y="20574"/>
                </a:lnTo>
                <a:lnTo>
                  <a:pt x="2920" y="20574"/>
                </a:lnTo>
                <a:lnTo>
                  <a:pt x="0" y="15748"/>
                </a:lnTo>
                <a:lnTo>
                  <a:pt x="0" y="11430"/>
                </a:lnTo>
                <a:lnTo>
                  <a:pt x="0" y="3810"/>
                </a:lnTo>
                <a:lnTo>
                  <a:pt x="8635" y="0"/>
                </a:lnTo>
                <a:lnTo>
                  <a:pt x="20700" y="101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885443" y="5184411"/>
            <a:ext cx="23532" cy="44161"/>
          </a:xfrm>
          <a:custGeom>
            <a:avLst/>
            <a:gdLst/>
            <a:ahLst/>
            <a:cxnLst/>
            <a:rect l="l" t="t" r="r" b="b"/>
            <a:pathLst>
              <a:path w="40005" h="64770">
                <a:moveTo>
                  <a:pt x="888" y="64516"/>
                </a:moveTo>
                <a:lnTo>
                  <a:pt x="19684" y="64516"/>
                </a:lnTo>
                <a:lnTo>
                  <a:pt x="19684" y="32893"/>
                </a:lnTo>
                <a:lnTo>
                  <a:pt x="21930" y="22190"/>
                </a:lnTo>
                <a:lnTo>
                  <a:pt x="34849" y="16687"/>
                </a:lnTo>
                <a:lnTo>
                  <a:pt x="39877" y="0"/>
                </a:lnTo>
                <a:lnTo>
                  <a:pt x="24347" y="3735"/>
                </a:lnTo>
                <a:lnTo>
                  <a:pt x="18184" y="12108"/>
                </a:lnTo>
                <a:lnTo>
                  <a:pt x="17652" y="127"/>
                </a:lnTo>
                <a:lnTo>
                  <a:pt x="0" y="127"/>
                </a:lnTo>
                <a:lnTo>
                  <a:pt x="380" y="3810"/>
                </a:lnTo>
                <a:lnTo>
                  <a:pt x="888" y="13081"/>
                </a:lnTo>
                <a:lnTo>
                  <a:pt x="888" y="16129"/>
                </a:lnTo>
                <a:lnTo>
                  <a:pt x="888" y="6451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918291" y="5184411"/>
            <a:ext cx="37353" cy="61047"/>
          </a:xfrm>
          <a:custGeom>
            <a:avLst/>
            <a:gdLst/>
            <a:ahLst/>
            <a:cxnLst/>
            <a:rect l="l" t="t" r="r" b="b"/>
            <a:pathLst>
              <a:path w="63500" h="89534">
                <a:moveTo>
                  <a:pt x="45744" y="635"/>
                </a:moveTo>
                <a:lnTo>
                  <a:pt x="45109" y="9144"/>
                </a:lnTo>
                <a:lnTo>
                  <a:pt x="43204" y="6350"/>
                </a:lnTo>
                <a:lnTo>
                  <a:pt x="38886" y="0"/>
                </a:lnTo>
                <a:lnTo>
                  <a:pt x="27202" y="0"/>
                </a:lnTo>
                <a:lnTo>
                  <a:pt x="13053" y="3849"/>
                </a:lnTo>
                <a:lnTo>
                  <a:pt x="4007" y="13765"/>
                </a:lnTo>
                <a:lnTo>
                  <a:pt x="0" y="27295"/>
                </a:lnTo>
                <a:lnTo>
                  <a:pt x="1933" y="42930"/>
                </a:lnTo>
                <a:lnTo>
                  <a:pt x="8200" y="55078"/>
                </a:lnTo>
                <a:lnTo>
                  <a:pt x="18925" y="62126"/>
                </a:lnTo>
                <a:lnTo>
                  <a:pt x="33212" y="61859"/>
                </a:lnTo>
                <a:lnTo>
                  <a:pt x="42998" y="55839"/>
                </a:lnTo>
                <a:lnTo>
                  <a:pt x="43966" y="64262"/>
                </a:lnTo>
                <a:lnTo>
                  <a:pt x="43966" y="66548"/>
                </a:lnTo>
                <a:lnTo>
                  <a:pt x="43204" y="69723"/>
                </a:lnTo>
                <a:lnTo>
                  <a:pt x="41934" y="75438"/>
                </a:lnTo>
                <a:lnTo>
                  <a:pt x="37108" y="78105"/>
                </a:lnTo>
                <a:lnTo>
                  <a:pt x="31520" y="78105"/>
                </a:lnTo>
                <a:lnTo>
                  <a:pt x="21487" y="78105"/>
                </a:lnTo>
                <a:lnTo>
                  <a:pt x="20598" y="71120"/>
                </a:lnTo>
                <a:lnTo>
                  <a:pt x="20344" y="69215"/>
                </a:lnTo>
                <a:lnTo>
                  <a:pt x="2310" y="69215"/>
                </a:lnTo>
                <a:lnTo>
                  <a:pt x="8987" y="83987"/>
                </a:lnTo>
                <a:lnTo>
                  <a:pt x="21602" y="89188"/>
                </a:lnTo>
                <a:lnTo>
                  <a:pt x="37555" y="88743"/>
                </a:lnTo>
                <a:lnTo>
                  <a:pt x="50957" y="85165"/>
                </a:lnTo>
                <a:lnTo>
                  <a:pt x="59881" y="76495"/>
                </a:lnTo>
                <a:lnTo>
                  <a:pt x="62508" y="16510"/>
                </a:lnTo>
                <a:lnTo>
                  <a:pt x="62508" y="10033"/>
                </a:lnTo>
                <a:lnTo>
                  <a:pt x="62889" y="5715"/>
                </a:lnTo>
                <a:lnTo>
                  <a:pt x="63397" y="635"/>
                </a:lnTo>
                <a:lnTo>
                  <a:pt x="45744" y="63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929212" y="5192984"/>
            <a:ext cx="15314" cy="25977"/>
          </a:xfrm>
          <a:custGeom>
            <a:avLst/>
            <a:gdLst/>
            <a:ahLst/>
            <a:cxnLst/>
            <a:rect l="l" t="t" r="r" b="b"/>
            <a:pathLst>
              <a:path w="26035" h="38100">
                <a:moveTo>
                  <a:pt x="0" y="19177"/>
                </a:moveTo>
                <a:lnTo>
                  <a:pt x="0" y="5461"/>
                </a:lnTo>
                <a:lnTo>
                  <a:pt x="5841" y="0"/>
                </a:lnTo>
                <a:lnTo>
                  <a:pt x="12953" y="0"/>
                </a:lnTo>
                <a:lnTo>
                  <a:pt x="24383" y="0"/>
                </a:lnTo>
                <a:lnTo>
                  <a:pt x="25780" y="12319"/>
                </a:lnTo>
                <a:lnTo>
                  <a:pt x="25780" y="19558"/>
                </a:lnTo>
                <a:lnTo>
                  <a:pt x="25780" y="22352"/>
                </a:lnTo>
                <a:lnTo>
                  <a:pt x="25780" y="37846"/>
                </a:lnTo>
                <a:lnTo>
                  <a:pt x="12572" y="37846"/>
                </a:lnTo>
                <a:lnTo>
                  <a:pt x="0" y="37846"/>
                </a:lnTo>
                <a:lnTo>
                  <a:pt x="0" y="22352"/>
                </a:lnTo>
                <a:lnTo>
                  <a:pt x="0" y="1917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1968466" y="5183199"/>
            <a:ext cx="36232" cy="47192"/>
          </a:xfrm>
          <a:custGeom>
            <a:avLst/>
            <a:gdLst/>
            <a:ahLst/>
            <a:cxnLst/>
            <a:rect l="l" t="t" r="r" b="b"/>
            <a:pathLst>
              <a:path w="61595" h="69215">
                <a:moveTo>
                  <a:pt x="60597" y="38988"/>
                </a:moveTo>
                <a:lnTo>
                  <a:pt x="60851" y="33654"/>
                </a:lnTo>
                <a:lnTo>
                  <a:pt x="61105" y="24256"/>
                </a:lnTo>
                <a:lnTo>
                  <a:pt x="56787" y="15493"/>
                </a:lnTo>
                <a:lnTo>
                  <a:pt x="47227" y="4518"/>
                </a:lnTo>
                <a:lnTo>
                  <a:pt x="35336" y="287"/>
                </a:lnTo>
                <a:lnTo>
                  <a:pt x="23894" y="0"/>
                </a:lnTo>
                <a:lnTo>
                  <a:pt x="17798" y="2031"/>
                </a:lnTo>
                <a:lnTo>
                  <a:pt x="12845" y="5333"/>
                </a:lnTo>
                <a:lnTo>
                  <a:pt x="3752" y="15732"/>
                </a:lnTo>
                <a:lnTo>
                  <a:pt x="0" y="28136"/>
                </a:lnTo>
                <a:lnTo>
                  <a:pt x="709" y="44730"/>
                </a:lnTo>
                <a:lnTo>
                  <a:pt x="4058" y="55628"/>
                </a:lnTo>
                <a:lnTo>
                  <a:pt x="17181" y="65888"/>
                </a:lnTo>
                <a:lnTo>
                  <a:pt x="27889" y="68625"/>
                </a:lnTo>
                <a:lnTo>
                  <a:pt x="42732" y="66904"/>
                </a:lnTo>
                <a:lnTo>
                  <a:pt x="40023" y="54355"/>
                </a:lnTo>
                <a:lnTo>
                  <a:pt x="35324" y="56133"/>
                </a:lnTo>
                <a:lnTo>
                  <a:pt x="30625" y="56133"/>
                </a:lnTo>
                <a:lnTo>
                  <a:pt x="17544" y="56133"/>
                </a:lnTo>
                <a:lnTo>
                  <a:pt x="17544" y="43179"/>
                </a:lnTo>
                <a:lnTo>
                  <a:pt x="17544" y="38988"/>
                </a:lnTo>
                <a:lnTo>
                  <a:pt x="60597" y="3898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979160" y="5191945"/>
            <a:ext cx="13821" cy="9957"/>
          </a:xfrm>
          <a:custGeom>
            <a:avLst/>
            <a:gdLst/>
            <a:ahLst/>
            <a:cxnLst/>
            <a:rect l="l" t="t" r="r" b="b"/>
            <a:pathLst>
              <a:path w="23495" h="14604">
                <a:moveTo>
                  <a:pt x="0" y="14351"/>
                </a:moveTo>
                <a:lnTo>
                  <a:pt x="380" y="6858"/>
                </a:lnTo>
                <a:lnTo>
                  <a:pt x="3809" y="0"/>
                </a:lnTo>
                <a:lnTo>
                  <a:pt x="12064" y="0"/>
                </a:lnTo>
                <a:lnTo>
                  <a:pt x="22986" y="0"/>
                </a:lnTo>
                <a:lnTo>
                  <a:pt x="23240" y="11430"/>
                </a:lnTo>
                <a:lnTo>
                  <a:pt x="23240" y="14351"/>
                </a:lnTo>
                <a:lnTo>
                  <a:pt x="0" y="1435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012083" y="5171683"/>
            <a:ext cx="27268" cy="57583"/>
          </a:xfrm>
          <a:custGeom>
            <a:avLst/>
            <a:gdLst/>
            <a:ahLst/>
            <a:cxnLst/>
            <a:rect l="l" t="t" r="r" b="b"/>
            <a:pathLst>
              <a:path w="46354" h="84454">
                <a:moveTo>
                  <a:pt x="45847" y="69977"/>
                </a:moveTo>
                <a:lnTo>
                  <a:pt x="43561" y="70231"/>
                </a:lnTo>
                <a:lnTo>
                  <a:pt x="42291" y="70358"/>
                </a:lnTo>
                <a:lnTo>
                  <a:pt x="39497" y="70358"/>
                </a:lnTo>
                <a:lnTo>
                  <a:pt x="31115" y="70358"/>
                </a:lnTo>
                <a:lnTo>
                  <a:pt x="31115" y="66675"/>
                </a:lnTo>
                <a:lnTo>
                  <a:pt x="30988" y="60833"/>
                </a:lnTo>
                <a:lnTo>
                  <a:pt x="30988" y="31877"/>
                </a:lnTo>
                <a:lnTo>
                  <a:pt x="46228" y="31877"/>
                </a:lnTo>
                <a:lnTo>
                  <a:pt x="46228" y="19431"/>
                </a:lnTo>
                <a:lnTo>
                  <a:pt x="30988" y="19431"/>
                </a:lnTo>
                <a:lnTo>
                  <a:pt x="30988" y="0"/>
                </a:lnTo>
                <a:lnTo>
                  <a:pt x="12319" y="6858"/>
                </a:lnTo>
                <a:lnTo>
                  <a:pt x="12319" y="19431"/>
                </a:lnTo>
                <a:lnTo>
                  <a:pt x="0" y="19431"/>
                </a:lnTo>
                <a:lnTo>
                  <a:pt x="0" y="31877"/>
                </a:lnTo>
                <a:lnTo>
                  <a:pt x="12319" y="31877"/>
                </a:lnTo>
                <a:lnTo>
                  <a:pt x="12319" y="67056"/>
                </a:lnTo>
                <a:lnTo>
                  <a:pt x="14623" y="77597"/>
                </a:lnTo>
                <a:lnTo>
                  <a:pt x="30757" y="84325"/>
                </a:lnTo>
                <a:lnTo>
                  <a:pt x="34290" y="84328"/>
                </a:lnTo>
                <a:lnTo>
                  <a:pt x="39751" y="83947"/>
                </a:lnTo>
                <a:lnTo>
                  <a:pt x="45847" y="82296"/>
                </a:lnTo>
                <a:lnTo>
                  <a:pt x="45847" y="6997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783276" y="5151372"/>
            <a:ext cx="26557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600" b="1" spc="-28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600" b="1" spc="22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6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600" b="1" spc="22" dirty="0">
                <a:solidFill>
                  <a:srgbClr val="231F20"/>
                </a:solidFill>
                <a:latin typeface="Tahoma"/>
                <a:cs typeface="Tahoma"/>
              </a:rPr>
              <a:t>g</a:t>
            </a:r>
            <a:r>
              <a:rPr sz="600" b="1" spc="16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600" b="1" spc="-19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345170" y="1262064"/>
            <a:ext cx="35485" cy="60614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0" y="14731"/>
                </a:moveTo>
                <a:lnTo>
                  <a:pt x="40767" y="14731"/>
                </a:lnTo>
                <a:lnTo>
                  <a:pt x="8382" y="88518"/>
                </a:lnTo>
                <a:lnTo>
                  <a:pt x="29591" y="88518"/>
                </a:lnTo>
                <a:lnTo>
                  <a:pt x="60071" y="15747"/>
                </a:lnTo>
                <a:lnTo>
                  <a:pt x="60071" y="0"/>
                </a:lnTo>
                <a:lnTo>
                  <a:pt x="0" y="0"/>
                </a:lnTo>
                <a:lnTo>
                  <a:pt x="0" y="1473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390763" y="1261549"/>
            <a:ext cx="36232" cy="61913"/>
          </a:xfrm>
          <a:custGeom>
            <a:avLst/>
            <a:gdLst/>
            <a:ahLst/>
            <a:cxnLst/>
            <a:rect l="l" t="t" r="r" b="b"/>
            <a:pathLst>
              <a:path w="61595" h="90805">
                <a:moveTo>
                  <a:pt x="0" y="67684"/>
                </a:moveTo>
                <a:lnTo>
                  <a:pt x="6651" y="84637"/>
                </a:lnTo>
                <a:lnTo>
                  <a:pt x="19551" y="90337"/>
                </a:lnTo>
                <a:lnTo>
                  <a:pt x="35010" y="89250"/>
                </a:lnTo>
                <a:lnTo>
                  <a:pt x="46760" y="84817"/>
                </a:lnTo>
                <a:lnTo>
                  <a:pt x="54986" y="76320"/>
                </a:lnTo>
                <a:lnTo>
                  <a:pt x="59868" y="63042"/>
                </a:lnTo>
                <a:lnTo>
                  <a:pt x="61588" y="44268"/>
                </a:lnTo>
                <a:lnTo>
                  <a:pt x="61101" y="31668"/>
                </a:lnTo>
                <a:lnTo>
                  <a:pt x="58166" y="17953"/>
                </a:lnTo>
                <a:lnTo>
                  <a:pt x="50586" y="6329"/>
                </a:lnTo>
                <a:lnTo>
                  <a:pt x="36163" y="0"/>
                </a:lnTo>
                <a:lnTo>
                  <a:pt x="18672" y="2301"/>
                </a:lnTo>
                <a:lnTo>
                  <a:pt x="5723" y="47062"/>
                </a:lnTo>
                <a:lnTo>
                  <a:pt x="40736" y="51712"/>
                </a:lnTo>
                <a:lnTo>
                  <a:pt x="40851" y="66057"/>
                </a:lnTo>
                <a:lnTo>
                  <a:pt x="33220" y="75588"/>
                </a:lnTo>
                <a:lnTo>
                  <a:pt x="23113" y="76320"/>
                </a:lnTo>
                <a:lnTo>
                  <a:pt x="19685" y="73018"/>
                </a:lnTo>
                <a:lnTo>
                  <a:pt x="19177" y="67684"/>
                </a:lnTo>
                <a:lnTo>
                  <a:pt x="0" y="6768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01222" y="1271069"/>
            <a:ext cx="14194" cy="19050"/>
          </a:xfrm>
          <a:custGeom>
            <a:avLst/>
            <a:gdLst/>
            <a:ahLst/>
            <a:cxnLst/>
            <a:rect l="l" t="t" r="r" b="b"/>
            <a:pathLst>
              <a:path w="24129" h="27939">
                <a:moveTo>
                  <a:pt x="11938" y="27940"/>
                </a:moveTo>
                <a:lnTo>
                  <a:pt x="889" y="27940"/>
                </a:lnTo>
                <a:lnTo>
                  <a:pt x="0" y="17018"/>
                </a:lnTo>
                <a:lnTo>
                  <a:pt x="0" y="13970"/>
                </a:lnTo>
                <a:lnTo>
                  <a:pt x="0" y="7239"/>
                </a:lnTo>
                <a:lnTo>
                  <a:pt x="3302" y="0"/>
                </a:lnTo>
                <a:lnTo>
                  <a:pt x="12319" y="0"/>
                </a:lnTo>
                <a:lnTo>
                  <a:pt x="20066" y="0"/>
                </a:lnTo>
                <a:lnTo>
                  <a:pt x="24130" y="5715"/>
                </a:lnTo>
                <a:lnTo>
                  <a:pt x="24130" y="13462"/>
                </a:lnTo>
                <a:lnTo>
                  <a:pt x="24130" y="19685"/>
                </a:lnTo>
                <a:lnTo>
                  <a:pt x="21336" y="27940"/>
                </a:lnTo>
                <a:lnTo>
                  <a:pt x="11938" y="2794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35938" y="1265701"/>
            <a:ext cx="27268" cy="57583"/>
          </a:xfrm>
          <a:custGeom>
            <a:avLst/>
            <a:gdLst/>
            <a:ahLst/>
            <a:cxnLst/>
            <a:rect l="l" t="t" r="r" b="b"/>
            <a:pathLst>
              <a:path w="46354" h="84455">
                <a:moveTo>
                  <a:pt x="45846" y="69976"/>
                </a:moveTo>
                <a:lnTo>
                  <a:pt x="43560" y="70230"/>
                </a:lnTo>
                <a:lnTo>
                  <a:pt x="42290" y="70357"/>
                </a:lnTo>
                <a:lnTo>
                  <a:pt x="39496" y="70357"/>
                </a:lnTo>
                <a:lnTo>
                  <a:pt x="31114" y="70357"/>
                </a:lnTo>
                <a:lnTo>
                  <a:pt x="31114" y="66674"/>
                </a:lnTo>
                <a:lnTo>
                  <a:pt x="30987" y="60832"/>
                </a:lnTo>
                <a:lnTo>
                  <a:pt x="30987" y="31876"/>
                </a:lnTo>
                <a:lnTo>
                  <a:pt x="46227" y="31876"/>
                </a:lnTo>
                <a:lnTo>
                  <a:pt x="46227" y="19430"/>
                </a:lnTo>
                <a:lnTo>
                  <a:pt x="30987" y="19430"/>
                </a:lnTo>
                <a:lnTo>
                  <a:pt x="30987" y="0"/>
                </a:lnTo>
                <a:lnTo>
                  <a:pt x="12318" y="6857"/>
                </a:lnTo>
                <a:lnTo>
                  <a:pt x="12318" y="19430"/>
                </a:lnTo>
                <a:lnTo>
                  <a:pt x="0" y="19430"/>
                </a:lnTo>
                <a:lnTo>
                  <a:pt x="0" y="31876"/>
                </a:lnTo>
                <a:lnTo>
                  <a:pt x="12318" y="31876"/>
                </a:lnTo>
                <a:lnTo>
                  <a:pt x="12318" y="67055"/>
                </a:lnTo>
                <a:lnTo>
                  <a:pt x="14623" y="77597"/>
                </a:lnTo>
                <a:lnTo>
                  <a:pt x="30757" y="84325"/>
                </a:lnTo>
                <a:lnTo>
                  <a:pt x="34289" y="84327"/>
                </a:lnTo>
                <a:lnTo>
                  <a:pt x="39750" y="83946"/>
                </a:lnTo>
                <a:lnTo>
                  <a:pt x="45846" y="82295"/>
                </a:lnTo>
                <a:lnTo>
                  <a:pt x="45846" y="6997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74807" y="1259900"/>
            <a:ext cx="35485" cy="62778"/>
          </a:xfrm>
          <a:custGeom>
            <a:avLst/>
            <a:gdLst/>
            <a:ahLst/>
            <a:cxnLst/>
            <a:rect l="l" t="t" r="r" b="b"/>
            <a:pathLst>
              <a:path w="60325" h="92075">
                <a:moveTo>
                  <a:pt x="0" y="91694"/>
                </a:moveTo>
                <a:lnTo>
                  <a:pt x="18923" y="91694"/>
                </a:lnTo>
                <a:lnTo>
                  <a:pt x="18796" y="52451"/>
                </a:lnTo>
                <a:lnTo>
                  <a:pt x="18796" y="42418"/>
                </a:lnTo>
                <a:lnTo>
                  <a:pt x="25526" y="39370"/>
                </a:lnTo>
                <a:lnTo>
                  <a:pt x="30861" y="39370"/>
                </a:lnTo>
                <a:lnTo>
                  <a:pt x="41402" y="39370"/>
                </a:lnTo>
                <a:lnTo>
                  <a:pt x="41402" y="49657"/>
                </a:lnTo>
                <a:lnTo>
                  <a:pt x="41402" y="53340"/>
                </a:lnTo>
                <a:lnTo>
                  <a:pt x="41402" y="91694"/>
                </a:lnTo>
                <a:lnTo>
                  <a:pt x="60071" y="91694"/>
                </a:lnTo>
                <a:lnTo>
                  <a:pt x="60071" y="52705"/>
                </a:lnTo>
                <a:lnTo>
                  <a:pt x="60071" y="44323"/>
                </a:lnTo>
                <a:lnTo>
                  <a:pt x="58166" y="38481"/>
                </a:lnTo>
                <a:lnTo>
                  <a:pt x="55880" y="35306"/>
                </a:lnTo>
                <a:lnTo>
                  <a:pt x="52832" y="31369"/>
                </a:lnTo>
                <a:lnTo>
                  <a:pt x="46736" y="26670"/>
                </a:lnTo>
                <a:lnTo>
                  <a:pt x="37211" y="26670"/>
                </a:lnTo>
                <a:lnTo>
                  <a:pt x="25526" y="26670"/>
                </a:lnTo>
                <a:lnTo>
                  <a:pt x="20828" y="33274"/>
                </a:lnTo>
                <a:lnTo>
                  <a:pt x="18669" y="36322"/>
                </a:lnTo>
                <a:lnTo>
                  <a:pt x="18669" y="0"/>
                </a:lnTo>
                <a:lnTo>
                  <a:pt x="0" y="0"/>
                </a:lnTo>
                <a:lnTo>
                  <a:pt x="0" y="9169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43909" y="1259813"/>
            <a:ext cx="52294" cy="62778"/>
          </a:xfrm>
          <a:custGeom>
            <a:avLst/>
            <a:gdLst/>
            <a:ahLst/>
            <a:cxnLst/>
            <a:rect l="l" t="t" r="r" b="b"/>
            <a:pathLst>
              <a:path w="88900" h="92075">
                <a:moveTo>
                  <a:pt x="33146" y="0"/>
                </a:moveTo>
                <a:lnTo>
                  <a:pt x="0" y="91821"/>
                </a:lnTo>
                <a:lnTo>
                  <a:pt x="18795" y="91821"/>
                </a:lnTo>
                <a:lnTo>
                  <a:pt x="25653" y="72009"/>
                </a:lnTo>
                <a:lnTo>
                  <a:pt x="61975" y="72009"/>
                </a:lnTo>
                <a:lnTo>
                  <a:pt x="68580" y="91821"/>
                </a:lnTo>
                <a:lnTo>
                  <a:pt x="88391" y="91821"/>
                </a:lnTo>
                <a:lnTo>
                  <a:pt x="56514" y="0"/>
                </a:lnTo>
                <a:lnTo>
                  <a:pt x="33146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61988" y="1272109"/>
            <a:ext cx="15688" cy="26843"/>
          </a:xfrm>
          <a:custGeom>
            <a:avLst/>
            <a:gdLst/>
            <a:ahLst/>
            <a:cxnLst/>
            <a:rect l="l" t="t" r="r" b="b"/>
            <a:pathLst>
              <a:path w="26669" h="39369">
                <a:moveTo>
                  <a:pt x="0" y="39116"/>
                </a:moveTo>
                <a:lnTo>
                  <a:pt x="13588" y="0"/>
                </a:lnTo>
                <a:lnTo>
                  <a:pt x="26288" y="39116"/>
                </a:lnTo>
                <a:lnTo>
                  <a:pt x="0" y="3911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600168" y="1278690"/>
            <a:ext cx="39968" cy="43728"/>
          </a:xfrm>
          <a:custGeom>
            <a:avLst/>
            <a:gdLst/>
            <a:ahLst/>
            <a:cxnLst/>
            <a:rect l="l" t="t" r="r" b="b"/>
            <a:pathLst>
              <a:path w="67944" h="64135">
                <a:moveTo>
                  <a:pt x="0" y="0"/>
                </a:moveTo>
                <a:lnTo>
                  <a:pt x="23495" y="64135"/>
                </a:lnTo>
                <a:lnTo>
                  <a:pt x="44323" y="64135"/>
                </a:lnTo>
                <a:lnTo>
                  <a:pt x="67437" y="0"/>
                </a:lnTo>
                <a:lnTo>
                  <a:pt x="49276" y="0"/>
                </a:lnTo>
                <a:lnTo>
                  <a:pt x="34544" y="43561"/>
                </a:lnTo>
                <a:lnTo>
                  <a:pt x="20066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647723" y="1277217"/>
            <a:ext cx="36232" cy="47192"/>
          </a:xfrm>
          <a:custGeom>
            <a:avLst/>
            <a:gdLst/>
            <a:ahLst/>
            <a:cxnLst/>
            <a:rect l="l" t="t" r="r" b="b"/>
            <a:pathLst>
              <a:path w="61594" h="69214">
                <a:moveTo>
                  <a:pt x="60597" y="38989"/>
                </a:moveTo>
                <a:lnTo>
                  <a:pt x="60851" y="33655"/>
                </a:lnTo>
                <a:lnTo>
                  <a:pt x="61105" y="24257"/>
                </a:lnTo>
                <a:lnTo>
                  <a:pt x="56787" y="15494"/>
                </a:lnTo>
                <a:lnTo>
                  <a:pt x="47227" y="4518"/>
                </a:lnTo>
                <a:lnTo>
                  <a:pt x="35336" y="287"/>
                </a:lnTo>
                <a:lnTo>
                  <a:pt x="23894" y="0"/>
                </a:lnTo>
                <a:lnTo>
                  <a:pt x="17798" y="2032"/>
                </a:lnTo>
                <a:lnTo>
                  <a:pt x="12845" y="5334"/>
                </a:lnTo>
                <a:lnTo>
                  <a:pt x="3752" y="15732"/>
                </a:lnTo>
                <a:lnTo>
                  <a:pt x="0" y="28136"/>
                </a:lnTo>
                <a:lnTo>
                  <a:pt x="709" y="44730"/>
                </a:lnTo>
                <a:lnTo>
                  <a:pt x="4058" y="55628"/>
                </a:lnTo>
                <a:lnTo>
                  <a:pt x="17181" y="65888"/>
                </a:lnTo>
                <a:lnTo>
                  <a:pt x="27889" y="68625"/>
                </a:lnTo>
                <a:lnTo>
                  <a:pt x="42732" y="66904"/>
                </a:lnTo>
                <a:lnTo>
                  <a:pt x="40023" y="54356"/>
                </a:lnTo>
                <a:lnTo>
                  <a:pt x="35324" y="56134"/>
                </a:lnTo>
                <a:lnTo>
                  <a:pt x="30625" y="56134"/>
                </a:lnTo>
                <a:lnTo>
                  <a:pt x="17544" y="56134"/>
                </a:lnTo>
                <a:lnTo>
                  <a:pt x="17544" y="43180"/>
                </a:lnTo>
                <a:lnTo>
                  <a:pt x="17544" y="38989"/>
                </a:lnTo>
                <a:lnTo>
                  <a:pt x="60597" y="3898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658417" y="1285962"/>
            <a:ext cx="13821" cy="9957"/>
          </a:xfrm>
          <a:custGeom>
            <a:avLst/>
            <a:gdLst/>
            <a:ahLst/>
            <a:cxnLst/>
            <a:rect l="l" t="t" r="r" b="b"/>
            <a:pathLst>
              <a:path w="23494" h="14605">
                <a:moveTo>
                  <a:pt x="0" y="14350"/>
                </a:moveTo>
                <a:lnTo>
                  <a:pt x="381" y="6857"/>
                </a:lnTo>
                <a:lnTo>
                  <a:pt x="3810" y="0"/>
                </a:lnTo>
                <a:lnTo>
                  <a:pt x="12065" y="0"/>
                </a:lnTo>
                <a:lnTo>
                  <a:pt x="22987" y="0"/>
                </a:lnTo>
                <a:lnTo>
                  <a:pt x="23241" y="11429"/>
                </a:lnTo>
                <a:lnTo>
                  <a:pt x="23241" y="14350"/>
                </a:lnTo>
                <a:lnTo>
                  <a:pt x="0" y="1435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95508" y="1310901"/>
            <a:ext cx="9712" cy="11690"/>
          </a:xfrm>
          <a:custGeom>
            <a:avLst/>
            <a:gdLst/>
            <a:ahLst/>
            <a:cxnLst/>
            <a:rect l="l" t="t" r="r" b="b"/>
            <a:pathLst>
              <a:path w="16509" h="17144">
                <a:moveTo>
                  <a:pt x="-9525" y="8445"/>
                </a:moveTo>
                <a:lnTo>
                  <a:pt x="25653" y="8445"/>
                </a:lnTo>
              </a:path>
            </a:pathLst>
          </a:custGeom>
          <a:ln w="372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44365" y="1259813"/>
            <a:ext cx="47812" cy="62778"/>
          </a:xfrm>
          <a:custGeom>
            <a:avLst/>
            <a:gdLst/>
            <a:ahLst/>
            <a:cxnLst/>
            <a:rect l="l" t="t" r="r" b="b"/>
            <a:pathLst>
              <a:path w="81280" h="92075">
                <a:moveTo>
                  <a:pt x="0" y="91821"/>
                </a:moveTo>
                <a:lnTo>
                  <a:pt x="18542" y="91821"/>
                </a:lnTo>
                <a:lnTo>
                  <a:pt x="18542" y="15621"/>
                </a:lnTo>
                <a:lnTo>
                  <a:pt x="54102" y="91821"/>
                </a:lnTo>
                <a:lnTo>
                  <a:pt x="81153" y="91821"/>
                </a:lnTo>
                <a:lnTo>
                  <a:pt x="81153" y="0"/>
                </a:lnTo>
                <a:lnTo>
                  <a:pt x="62865" y="0"/>
                </a:lnTo>
                <a:lnTo>
                  <a:pt x="62865" y="72263"/>
                </a:lnTo>
                <a:lnTo>
                  <a:pt x="28448" y="0"/>
                </a:lnTo>
                <a:lnTo>
                  <a:pt x="0" y="0"/>
                </a:lnTo>
                <a:lnTo>
                  <a:pt x="0" y="9182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807193" y="1310901"/>
            <a:ext cx="9712" cy="11690"/>
          </a:xfrm>
          <a:custGeom>
            <a:avLst/>
            <a:gdLst/>
            <a:ahLst/>
            <a:cxnLst/>
            <a:rect l="l" t="t" r="r" b="b"/>
            <a:pathLst>
              <a:path w="16509" h="17144">
                <a:moveTo>
                  <a:pt x="-9525" y="8445"/>
                </a:moveTo>
                <a:lnTo>
                  <a:pt x="25653" y="8445"/>
                </a:lnTo>
              </a:path>
            </a:pathLst>
          </a:custGeom>
          <a:ln w="372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334935" y="1245390"/>
            <a:ext cx="4953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600" b="1" spc="-19" dirty="0">
                <a:solidFill>
                  <a:srgbClr val="231F20"/>
                </a:solidFill>
                <a:latin typeface="Tahoma"/>
                <a:cs typeface="Tahoma"/>
              </a:rPr>
              <a:t>7</a:t>
            </a:r>
            <a:r>
              <a:rPr sz="600" b="1" spc="-3" dirty="0">
                <a:solidFill>
                  <a:srgbClr val="231F20"/>
                </a:solidFill>
                <a:latin typeface="Tahoma"/>
                <a:cs typeface="Tahoma"/>
              </a:rPr>
              <a:t>9</a:t>
            </a:r>
            <a:r>
              <a:rPr sz="600" b="1" spc="16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600" b="1" spc="-22" dirty="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34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600" b="1" spc="9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600" b="1" spc="6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600" b="1" spc="-2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600" b="1" spc="5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38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600" b="1" spc="-2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0" name="object 18"/>
          <p:cNvSpPr/>
          <p:nvPr/>
        </p:nvSpPr>
        <p:spPr>
          <a:xfrm>
            <a:off x="5524828" y="1728002"/>
            <a:ext cx="3018039" cy="2831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ellow Template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170103 Business Forward PresentationFinal</Template>
  <TotalTime>533</TotalTime>
  <Words>492</Words>
  <Application>Microsoft Office PowerPoint</Application>
  <PresentationFormat>On-screen Show (4:3)</PresentationFormat>
  <Paragraphs>98</Paragraphs>
  <Slides>18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Yellow Template 16-9</vt:lpstr>
      <vt:lpstr>LRT and TOD in BP</vt:lpstr>
      <vt:lpstr>METRO Blue Line Light Rail Transit (LRT) Planning</vt:lpstr>
      <vt:lpstr>PowerPoint Presentation</vt:lpstr>
      <vt:lpstr>PowerPoint Presentation</vt:lpstr>
      <vt:lpstr>Train Project Planning – Blueline Project Office (BPO)</vt:lpstr>
      <vt:lpstr>PowerPoint Presentation</vt:lpstr>
      <vt:lpstr>PowerPoint Presentation</vt:lpstr>
      <vt:lpstr>PowerPoint Presentation</vt:lpstr>
      <vt:lpstr>Brooklyn Boulevard – Opportunity Areas</vt:lpstr>
      <vt:lpstr>Brooklyn Boulevard – Commercial Center</vt:lpstr>
      <vt:lpstr>PowerPoint Presentation</vt:lpstr>
      <vt:lpstr>Brooklyn Boulevard – Creating Places for People</vt:lpstr>
      <vt:lpstr>PowerPoint Presentation</vt:lpstr>
      <vt:lpstr>PowerPoint Presentation</vt:lpstr>
      <vt:lpstr>PowerPoint Presentation</vt:lpstr>
      <vt:lpstr>Future Vision for Oak Grove</vt:lpstr>
      <vt:lpstr>Oak Grove Station Area Today</vt:lpstr>
      <vt:lpstr>Oak Grove Station–  Integrated Park &amp; Ride Development</vt:lpstr>
    </vt:vector>
  </TitlesOfParts>
  <Company>City of Brooklyn 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Berggren</dc:creator>
  <cp:lastModifiedBy>Kimberly Berggren</cp:lastModifiedBy>
  <cp:revision>15</cp:revision>
  <dcterms:created xsi:type="dcterms:W3CDTF">2017-01-18T16:36:37Z</dcterms:created>
  <dcterms:modified xsi:type="dcterms:W3CDTF">2017-01-25T23:40:46Z</dcterms:modified>
</cp:coreProperties>
</file>