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8C597-5610-E6FA-7247-D5D483D0966A}" v="46" dt="2025-01-21T15:49:13.444"/>
    <p1510:client id="{7428CBC2-1C95-49A9-98C9-3C62165DDC50}" v="2" dt="2025-01-21T16:09:19.474"/>
    <p1510:client id="{B9D8058C-F0D1-4710-8DAF-7A7632A38613}" v="509" dt="2025-01-21T16:10:39.180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tawely, Lila" userId="S::lila.eltawely@metc.state.mn.us::15911c17-aed9-4319-8ffb-18023a364647" providerId="AD" clId="Web-{7428CBC2-1C95-49A9-98C9-3C62165DDC50}"/>
    <pc:docChg chg="modSld">
      <pc:chgData name="Eltawely, Lila" userId="S::lila.eltawely@metc.state.mn.us::15911c17-aed9-4319-8ffb-18023a364647" providerId="AD" clId="Web-{7428CBC2-1C95-49A9-98C9-3C62165DDC50}" dt="2025-01-21T16:09:19.474" v="1" actId="20577"/>
      <pc:docMkLst>
        <pc:docMk/>
      </pc:docMkLst>
      <pc:sldChg chg="modSp">
        <pc:chgData name="Eltawely, Lila" userId="S::lila.eltawely@metc.state.mn.us::15911c17-aed9-4319-8ffb-18023a364647" providerId="AD" clId="Web-{7428CBC2-1C95-49A9-98C9-3C62165DDC50}" dt="2025-01-21T16:09:19.474" v="1" actId="20577"/>
        <pc:sldMkLst>
          <pc:docMk/>
          <pc:sldMk cId="3151684153" sldId="276"/>
        </pc:sldMkLst>
        <pc:spChg chg="mod">
          <ac:chgData name="Eltawely, Lila" userId="S::lila.eltawely@metc.state.mn.us::15911c17-aed9-4319-8ffb-18023a364647" providerId="AD" clId="Web-{7428CBC2-1C95-49A9-98C9-3C62165DDC50}" dt="2025-01-21T16:09:19.474" v="1" actId="20577"/>
          <ac:spMkLst>
            <pc:docMk/>
            <pc:sldMk cId="3151684153" sldId="276"/>
            <ac:spMk id="4" creationId="{DAE673D0-2D59-327F-D183-C573EA7F7D23}"/>
          </ac:spMkLst>
        </pc:spChg>
      </pc:sldChg>
    </pc:docChg>
  </pc:docChgLst>
  <pc:docChgLst>
    <pc:chgData name="Eltawely, Lila" userId="S::lila.eltawely@metc.state.mn.us::15911c17-aed9-4319-8ffb-18023a364647" providerId="AD" clId="Web-{4FC8C597-5610-E6FA-7247-D5D483D0966A}"/>
    <pc:docChg chg="modSld">
      <pc:chgData name="Eltawely, Lila" userId="S::lila.eltawely@metc.state.mn.us::15911c17-aed9-4319-8ffb-18023a364647" providerId="AD" clId="Web-{4FC8C597-5610-E6FA-7247-D5D483D0966A}" dt="2025-01-21T15:49:12.397" v="44" actId="20577"/>
      <pc:docMkLst>
        <pc:docMk/>
      </pc:docMkLst>
      <pc:sldChg chg="modSp">
        <pc:chgData name="Eltawely, Lila" userId="S::lila.eltawely@metc.state.mn.us::15911c17-aed9-4319-8ffb-18023a364647" providerId="AD" clId="Web-{4FC8C597-5610-E6FA-7247-D5D483D0966A}" dt="2025-01-21T15:49:12.397" v="44" actId="20577"/>
        <pc:sldMkLst>
          <pc:docMk/>
          <pc:sldMk cId="2463450783" sldId="275"/>
        </pc:sldMkLst>
        <pc:spChg chg="mod">
          <ac:chgData name="Eltawely, Lila" userId="S::lila.eltawely@metc.state.mn.us::15911c17-aed9-4319-8ffb-18023a364647" providerId="AD" clId="Web-{4FC8C597-5610-E6FA-7247-D5D483D0966A}" dt="2025-01-21T15:49:12.397" v="44" actId="20577"/>
          <ac:spMkLst>
            <pc:docMk/>
            <pc:sldMk cId="2463450783" sldId="275"/>
            <ac:spMk id="3" creationId="{D4B77705-EDBD-1284-925A-FA969C2627C0}"/>
          </ac:spMkLst>
        </pc:spChg>
      </pc:sldChg>
      <pc:sldChg chg="modSp">
        <pc:chgData name="Eltawely, Lila" userId="S::lila.eltawely@metc.state.mn.us::15911c17-aed9-4319-8ffb-18023a364647" providerId="AD" clId="Web-{4FC8C597-5610-E6FA-7247-D5D483D0966A}" dt="2025-01-21T15:39:14.165" v="7" actId="20577"/>
        <pc:sldMkLst>
          <pc:docMk/>
          <pc:sldMk cId="3151684153" sldId="276"/>
        </pc:sldMkLst>
        <pc:spChg chg="mod">
          <ac:chgData name="Eltawely, Lila" userId="S::lila.eltawely@metc.state.mn.us::15911c17-aed9-4319-8ffb-18023a364647" providerId="AD" clId="Web-{4FC8C597-5610-E6FA-7247-D5D483D0966A}" dt="2025-01-21T15:39:14.165" v="7" actId="20577"/>
          <ac:spMkLst>
            <pc:docMk/>
            <pc:sldMk cId="3151684153" sldId="276"/>
            <ac:spMk id="4" creationId="{DAE673D0-2D59-327F-D183-C573EA7F7D23}"/>
          </ac:spMkLst>
        </pc:spChg>
      </pc:sldChg>
    </pc:docChg>
  </pc:docChgLst>
  <pc:docChgLst>
    <pc:chgData name="Hampton, Torri" userId="ce84ab2a-437e-4ed7-a7b5-dad18dfddc82" providerId="ADAL" clId="{B9D8058C-F0D1-4710-8DAF-7A7632A38613}"/>
    <pc:docChg chg="undo redo custSel addSld delSld modSld sldOrd">
      <pc:chgData name="Hampton, Torri" userId="ce84ab2a-437e-4ed7-a7b5-dad18dfddc82" providerId="ADAL" clId="{B9D8058C-F0D1-4710-8DAF-7A7632A38613}" dt="2025-01-21T16:52:49.939" v="1096" actId="20577"/>
      <pc:docMkLst>
        <pc:docMk/>
      </pc:docMkLst>
      <pc:sldChg chg="modSp mod">
        <pc:chgData name="Hampton, Torri" userId="ce84ab2a-437e-4ed7-a7b5-dad18dfddc82" providerId="ADAL" clId="{B9D8058C-F0D1-4710-8DAF-7A7632A38613}" dt="2025-01-16T19:03:46.965" v="1" actId="20577"/>
        <pc:sldMkLst>
          <pc:docMk/>
          <pc:sldMk cId="3441080020" sldId="258"/>
        </pc:sldMkLst>
        <pc:spChg chg="mod">
          <ac:chgData name="Hampton, Torri" userId="ce84ab2a-437e-4ed7-a7b5-dad18dfddc82" providerId="ADAL" clId="{B9D8058C-F0D1-4710-8DAF-7A7632A38613}" dt="2025-01-16T19:03:46.965" v="1" actId="20577"/>
          <ac:spMkLst>
            <pc:docMk/>
            <pc:sldMk cId="3441080020" sldId="258"/>
            <ac:spMk id="24" creationId="{CD9C381E-6DD4-B242-889C-B4F40EAEDE91}"/>
          </ac:spMkLst>
        </pc:spChg>
      </pc:sldChg>
      <pc:sldChg chg="modSp mod">
        <pc:chgData name="Hampton, Torri" userId="ce84ab2a-437e-4ed7-a7b5-dad18dfddc82" providerId="ADAL" clId="{B9D8058C-F0D1-4710-8DAF-7A7632A38613}" dt="2025-01-21T16:08:50.286" v="1034" actId="20577"/>
        <pc:sldMkLst>
          <pc:docMk/>
          <pc:sldMk cId="3514355114" sldId="261"/>
        </pc:sldMkLst>
        <pc:graphicFrameChg chg="mod modGraphic">
          <ac:chgData name="Hampton, Torri" userId="ce84ab2a-437e-4ed7-a7b5-dad18dfddc82" providerId="ADAL" clId="{B9D8058C-F0D1-4710-8DAF-7A7632A38613}" dt="2025-01-21T16:08:50.286" v="1034" actId="20577"/>
          <ac:graphicFrameMkLst>
            <pc:docMk/>
            <pc:sldMk cId="3514355114" sldId="261"/>
            <ac:graphicFrameMk id="2" creationId="{B0483C4F-49D9-4071-90E7-3D9FD1161157}"/>
          </ac:graphicFrameMkLst>
        </pc:graphicFrameChg>
      </pc:sldChg>
      <pc:sldChg chg="addSp delSp modSp mod">
        <pc:chgData name="Hampton, Torri" userId="ce84ab2a-437e-4ed7-a7b5-dad18dfddc82" providerId="ADAL" clId="{B9D8058C-F0D1-4710-8DAF-7A7632A38613}" dt="2025-01-21T16:52:49.939" v="1096" actId="20577"/>
        <pc:sldMkLst>
          <pc:docMk/>
          <pc:sldMk cId="2926365341" sldId="262"/>
        </pc:sldMkLst>
        <pc:spChg chg="mod">
          <ac:chgData name="Hampton, Torri" userId="ce84ab2a-437e-4ed7-a7b5-dad18dfddc82" providerId="ADAL" clId="{B9D8058C-F0D1-4710-8DAF-7A7632A38613}" dt="2025-01-21T16:52:49.939" v="1096" actId="20577"/>
          <ac:spMkLst>
            <pc:docMk/>
            <pc:sldMk cId="2926365341" sldId="262"/>
            <ac:spMk id="6" creationId="{D6AB8379-0EEC-5352-611B-6A12ACEB224D}"/>
          </ac:spMkLst>
        </pc:spChg>
        <pc:graphicFrameChg chg="add mod modGraphic">
          <ac:chgData name="Hampton, Torri" userId="ce84ab2a-437e-4ed7-a7b5-dad18dfddc82" providerId="ADAL" clId="{B9D8058C-F0D1-4710-8DAF-7A7632A38613}" dt="2025-01-21T16:52:35.603" v="1094" actId="21"/>
          <ac:graphicFrameMkLst>
            <pc:docMk/>
            <pc:sldMk cId="2926365341" sldId="262"/>
            <ac:graphicFrameMk id="3" creationId="{8C20F594-B05D-AE4C-06E9-109A36229180}"/>
          </ac:graphicFrameMkLst>
        </pc:graphicFrameChg>
        <pc:graphicFrameChg chg="add mod">
          <ac:chgData name="Hampton, Torri" userId="ce84ab2a-437e-4ed7-a7b5-dad18dfddc82" providerId="ADAL" clId="{B9D8058C-F0D1-4710-8DAF-7A7632A38613}" dt="2025-01-21T14:34:53.131" v="598" actId="571"/>
          <ac:graphicFrameMkLst>
            <pc:docMk/>
            <pc:sldMk cId="2926365341" sldId="262"/>
            <ac:graphicFrameMk id="4" creationId="{F31C98CD-BF18-AA01-BC16-ABA018774E1E}"/>
          </ac:graphicFrameMkLst>
        </pc:graphicFrameChg>
        <pc:graphicFrameChg chg="del mod modGraphic">
          <ac:chgData name="Hampton, Torri" userId="ce84ab2a-437e-4ed7-a7b5-dad18dfddc82" providerId="ADAL" clId="{B9D8058C-F0D1-4710-8DAF-7A7632A38613}" dt="2025-01-21T14:34:35.264" v="591" actId="478"/>
          <ac:graphicFrameMkLst>
            <pc:docMk/>
            <pc:sldMk cId="2926365341" sldId="262"/>
            <ac:graphicFrameMk id="5" creationId="{B48E35B2-F4D5-DAB3-3544-C6F30388BF69}"/>
          </ac:graphicFrameMkLst>
        </pc:graphicFrameChg>
      </pc:sldChg>
      <pc:sldChg chg="addSp delSp modSp mod ord modClrScheme chgLayout">
        <pc:chgData name="Hampton, Torri" userId="ce84ab2a-437e-4ed7-a7b5-dad18dfddc82" providerId="ADAL" clId="{B9D8058C-F0D1-4710-8DAF-7A7632A38613}" dt="2025-01-21T16:06:32.876" v="995" actId="478"/>
        <pc:sldMkLst>
          <pc:docMk/>
          <pc:sldMk cId="3682215947" sldId="263"/>
        </pc:sldMkLst>
        <pc:spChg chg="mod">
          <ac:chgData name="Hampton, Torri" userId="ce84ab2a-437e-4ed7-a7b5-dad18dfddc82" providerId="ADAL" clId="{B9D8058C-F0D1-4710-8DAF-7A7632A38613}" dt="2025-01-21T15:12:18.829" v="865" actId="1076"/>
          <ac:spMkLst>
            <pc:docMk/>
            <pc:sldMk cId="3682215947" sldId="263"/>
            <ac:spMk id="5" creationId="{07FA563F-1AD6-0AE3-98E5-1DEC3629CF18}"/>
          </ac:spMkLst>
        </pc:spChg>
        <pc:spChg chg="add del mod">
          <ac:chgData name="Hampton, Torri" userId="ce84ab2a-437e-4ed7-a7b5-dad18dfddc82" providerId="ADAL" clId="{B9D8058C-F0D1-4710-8DAF-7A7632A38613}" dt="2025-01-21T14:07:19.016" v="533" actId="26606"/>
          <ac:spMkLst>
            <pc:docMk/>
            <pc:sldMk cId="3682215947" sldId="263"/>
            <ac:spMk id="20" creationId="{5FBB85A1-723B-1557-4CF2-30DDE2CD89D2}"/>
          </ac:spMkLst>
        </pc:spChg>
        <pc:spChg chg="add del mod">
          <ac:chgData name="Hampton, Torri" userId="ce84ab2a-437e-4ed7-a7b5-dad18dfddc82" providerId="ADAL" clId="{B9D8058C-F0D1-4710-8DAF-7A7632A38613}" dt="2025-01-21T14:07:19.016" v="533" actId="26606"/>
          <ac:spMkLst>
            <pc:docMk/>
            <pc:sldMk cId="3682215947" sldId="263"/>
            <ac:spMk id="22" creationId="{5054D442-8741-1DF9-540D-921960C8C1E2}"/>
          </ac:spMkLst>
        </pc:spChg>
        <pc:spChg chg="add del mod">
          <ac:chgData name="Hampton, Torri" userId="ce84ab2a-437e-4ed7-a7b5-dad18dfddc82" providerId="ADAL" clId="{B9D8058C-F0D1-4710-8DAF-7A7632A38613}" dt="2025-01-21T14:07:25.439" v="535" actId="478"/>
          <ac:spMkLst>
            <pc:docMk/>
            <pc:sldMk cId="3682215947" sldId="263"/>
            <ac:spMk id="24" creationId="{42086F24-CFD7-4C63-9197-D0A0366A73AE}"/>
          </ac:spMkLst>
        </pc:spChg>
        <pc:spChg chg="add del mod">
          <ac:chgData name="Hampton, Torri" userId="ce84ab2a-437e-4ed7-a7b5-dad18dfddc82" providerId="ADAL" clId="{B9D8058C-F0D1-4710-8DAF-7A7632A38613}" dt="2025-01-21T14:07:31.671" v="537" actId="478"/>
          <ac:spMkLst>
            <pc:docMk/>
            <pc:sldMk cId="3682215947" sldId="263"/>
            <ac:spMk id="25" creationId="{AD3D1EB0-836E-2E8E-96B7-D678423FF1A0}"/>
          </ac:spMkLst>
        </pc:spChg>
        <pc:graphicFrameChg chg="mod modGraphic">
          <ac:chgData name="Hampton, Torri" userId="ce84ab2a-437e-4ed7-a7b5-dad18dfddc82" providerId="ADAL" clId="{B9D8058C-F0D1-4710-8DAF-7A7632A38613}" dt="2025-01-21T16:06:32.876" v="995" actId="478"/>
          <ac:graphicFrameMkLst>
            <pc:docMk/>
            <pc:sldMk cId="3682215947" sldId="263"/>
            <ac:graphicFrameMk id="15" creationId="{A286E9A1-6DCC-6E37-D42A-AB942FB2B2AB}"/>
          </ac:graphicFrameMkLst>
        </pc:graphicFrameChg>
      </pc:sldChg>
      <pc:sldChg chg="del">
        <pc:chgData name="Hampton, Torri" userId="ce84ab2a-437e-4ed7-a7b5-dad18dfddc82" providerId="ADAL" clId="{B9D8058C-F0D1-4710-8DAF-7A7632A38613}" dt="2025-01-16T22:02:03.483" v="66" actId="47"/>
        <pc:sldMkLst>
          <pc:docMk/>
          <pc:sldMk cId="720311499" sldId="264"/>
        </pc:sldMkLst>
      </pc:sldChg>
      <pc:sldChg chg="modSp del mod ord">
        <pc:chgData name="Hampton, Torri" userId="ce84ab2a-437e-4ed7-a7b5-dad18dfddc82" providerId="ADAL" clId="{B9D8058C-F0D1-4710-8DAF-7A7632A38613}" dt="2025-01-21T15:11:17.765" v="856" actId="47"/>
        <pc:sldMkLst>
          <pc:docMk/>
          <pc:sldMk cId="1285152032" sldId="266"/>
        </pc:sldMkLst>
      </pc:sldChg>
      <pc:sldChg chg="del">
        <pc:chgData name="Hampton, Torri" userId="ce84ab2a-437e-4ed7-a7b5-dad18dfddc82" providerId="ADAL" clId="{B9D8058C-F0D1-4710-8DAF-7A7632A38613}" dt="2025-01-17T22:15:16.865" v="434" actId="2696"/>
        <pc:sldMkLst>
          <pc:docMk/>
          <pc:sldMk cId="1941190690" sldId="268"/>
        </pc:sldMkLst>
      </pc:sldChg>
      <pc:sldChg chg="modSp del mod">
        <pc:chgData name="Hampton, Torri" userId="ce84ab2a-437e-4ed7-a7b5-dad18dfddc82" providerId="ADAL" clId="{B9D8058C-F0D1-4710-8DAF-7A7632A38613}" dt="2025-01-21T16:04:20.932" v="955" actId="2696"/>
        <pc:sldMkLst>
          <pc:docMk/>
          <pc:sldMk cId="3320887347" sldId="269"/>
        </pc:sldMkLst>
      </pc:sldChg>
      <pc:sldChg chg="del">
        <pc:chgData name="Hampton, Torri" userId="ce84ab2a-437e-4ed7-a7b5-dad18dfddc82" providerId="ADAL" clId="{B9D8058C-F0D1-4710-8DAF-7A7632A38613}" dt="2025-01-17T22:15:32.091" v="436" actId="47"/>
        <pc:sldMkLst>
          <pc:docMk/>
          <pc:sldMk cId="3791865289" sldId="270"/>
        </pc:sldMkLst>
      </pc:sldChg>
      <pc:sldChg chg="del">
        <pc:chgData name="Hampton, Torri" userId="ce84ab2a-437e-4ed7-a7b5-dad18dfddc82" providerId="ADAL" clId="{B9D8058C-F0D1-4710-8DAF-7A7632A38613}" dt="2025-01-21T16:01:07.025" v="866" actId="2696"/>
        <pc:sldMkLst>
          <pc:docMk/>
          <pc:sldMk cId="2236276598" sldId="271"/>
        </pc:sldMkLst>
      </pc:sldChg>
      <pc:sldChg chg="addSp delSp modSp del mod ord modClrScheme chgLayout">
        <pc:chgData name="Hampton, Torri" userId="ce84ab2a-437e-4ed7-a7b5-dad18dfddc82" providerId="ADAL" clId="{B9D8058C-F0D1-4710-8DAF-7A7632A38613}" dt="2025-01-21T16:04:44.122" v="956" actId="2696"/>
        <pc:sldMkLst>
          <pc:docMk/>
          <pc:sldMk cId="994281762" sldId="272"/>
        </pc:sldMkLst>
        <pc:spChg chg="mod">
          <ac:chgData name="Hampton, Torri" userId="ce84ab2a-437e-4ed7-a7b5-dad18dfddc82" providerId="ADAL" clId="{B9D8058C-F0D1-4710-8DAF-7A7632A38613}" dt="2025-01-21T15:05:40.232" v="823" actId="26606"/>
          <ac:spMkLst>
            <pc:docMk/>
            <pc:sldMk cId="994281762" sldId="272"/>
            <ac:spMk id="2" creationId="{FCFBE4FE-4867-B347-32BF-77A196B95C24}"/>
          </ac:spMkLst>
        </pc:spChg>
        <pc:spChg chg="mod">
          <ac:chgData name="Hampton, Torri" userId="ce84ab2a-437e-4ed7-a7b5-dad18dfddc82" providerId="ADAL" clId="{B9D8058C-F0D1-4710-8DAF-7A7632A38613}" dt="2025-01-21T15:06:13.027" v="841" actId="14100"/>
          <ac:spMkLst>
            <pc:docMk/>
            <pc:sldMk cId="994281762" sldId="272"/>
            <ac:spMk id="4" creationId="{026FE711-6216-338C-4C55-A60E234C7804}"/>
          </ac:spMkLst>
        </pc:spChg>
        <pc:spChg chg="add del mod">
          <ac:chgData name="Hampton, Torri" userId="ce84ab2a-437e-4ed7-a7b5-dad18dfddc82" providerId="ADAL" clId="{B9D8058C-F0D1-4710-8DAF-7A7632A38613}" dt="2025-01-21T15:05:36.636" v="820" actId="26606"/>
          <ac:spMkLst>
            <pc:docMk/>
            <pc:sldMk cId="994281762" sldId="272"/>
            <ac:spMk id="9" creationId="{8F7FD8BF-280A-91C0-C58A-32858B5A1FD9}"/>
          </ac:spMkLst>
        </pc:spChg>
        <pc:spChg chg="add del mod">
          <ac:chgData name="Hampton, Torri" userId="ce84ab2a-437e-4ed7-a7b5-dad18dfddc82" providerId="ADAL" clId="{B9D8058C-F0D1-4710-8DAF-7A7632A38613}" dt="2025-01-21T15:05:40.220" v="822" actId="26606"/>
          <ac:spMkLst>
            <pc:docMk/>
            <pc:sldMk cId="994281762" sldId="272"/>
            <ac:spMk id="11" creationId="{837922D3-6002-EF3C-F471-26ECA4458F64}"/>
          </ac:spMkLst>
        </pc:spChg>
        <pc:spChg chg="add del mod">
          <ac:chgData name="Hampton, Torri" userId="ce84ab2a-437e-4ed7-a7b5-dad18dfddc82" providerId="ADAL" clId="{B9D8058C-F0D1-4710-8DAF-7A7632A38613}" dt="2025-01-21T15:05:45.451" v="824" actId="478"/>
          <ac:spMkLst>
            <pc:docMk/>
            <pc:sldMk cId="994281762" sldId="272"/>
            <ac:spMk id="13" creationId="{8F7FD8BF-280A-91C0-C58A-32858B5A1FD9}"/>
          </ac:spMkLst>
        </pc:spChg>
      </pc:sldChg>
      <pc:sldChg chg="del">
        <pc:chgData name="Hampton, Torri" userId="ce84ab2a-437e-4ed7-a7b5-dad18dfddc82" providerId="ADAL" clId="{B9D8058C-F0D1-4710-8DAF-7A7632A38613}" dt="2025-01-21T14:14:04.625" v="542" actId="2696"/>
        <pc:sldMkLst>
          <pc:docMk/>
          <pc:sldMk cId="3145260685" sldId="273"/>
        </pc:sldMkLst>
      </pc:sldChg>
      <pc:sldChg chg="addSp delSp modSp mod">
        <pc:chgData name="Hampton, Torri" userId="ce84ab2a-437e-4ed7-a7b5-dad18dfddc82" providerId="ADAL" clId="{B9D8058C-F0D1-4710-8DAF-7A7632A38613}" dt="2025-01-21T14:50:43.027" v="702" actId="1076"/>
        <pc:sldMkLst>
          <pc:docMk/>
          <pc:sldMk cId="1573536734" sldId="274"/>
        </pc:sldMkLst>
        <pc:spChg chg="add del mod">
          <ac:chgData name="Hampton, Torri" userId="ce84ab2a-437e-4ed7-a7b5-dad18dfddc82" providerId="ADAL" clId="{B9D8058C-F0D1-4710-8DAF-7A7632A38613}" dt="2025-01-21T14:50:34.166" v="699" actId="478"/>
          <ac:spMkLst>
            <pc:docMk/>
            <pc:sldMk cId="1573536734" sldId="274"/>
            <ac:spMk id="3" creationId="{64D9DE0D-FBC8-DADB-E2F0-6985F4350E68}"/>
          </ac:spMkLst>
        </pc:spChg>
        <pc:spChg chg="mod">
          <ac:chgData name="Hampton, Torri" userId="ce84ab2a-437e-4ed7-a7b5-dad18dfddc82" providerId="ADAL" clId="{B9D8058C-F0D1-4710-8DAF-7A7632A38613}" dt="2025-01-21T14:50:43.027" v="702" actId="1076"/>
          <ac:spMkLst>
            <pc:docMk/>
            <pc:sldMk cId="1573536734" sldId="274"/>
            <ac:spMk id="4" creationId="{F2D8DCD2-2523-5A04-CFED-0320766C6033}"/>
          </ac:spMkLst>
        </pc:spChg>
        <pc:spChg chg="add del mod">
          <ac:chgData name="Hampton, Torri" userId="ce84ab2a-437e-4ed7-a7b5-dad18dfddc82" providerId="ADAL" clId="{B9D8058C-F0D1-4710-8DAF-7A7632A38613}" dt="2025-01-21T14:50:39.423" v="701" actId="478"/>
          <ac:spMkLst>
            <pc:docMk/>
            <pc:sldMk cId="1573536734" sldId="274"/>
            <ac:spMk id="6" creationId="{8558C3B0-4F7B-724C-EA0A-9DC44DA64C73}"/>
          </ac:spMkLst>
        </pc:spChg>
      </pc:sldChg>
      <pc:sldChg chg="addSp modSp new mod ord">
        <pc:chgData name="Hampton, Torri" userId="ce84ab2a-437e-4ed7-a7b5-dad18dfddc82" providerId="ADAL" clId="{B9D8058C-F0D1-4710-8DAF-7A7632A38613}" dt="2025-01-21T16:10:39.180" v="1091" actId="1076"/>
        <pc:sldMkLst>
          <pc:docMk/>
          <pc:sldMk cId="2463450783" sldId="275"/>
        </pc:sldMkLst>
        <pc:spChg chg="mod">
          <ac:chgData name="Hampton, Torri" userId="ce84ab2a-437e-4ed7-a7b5-dad18dfddc82" providerId="ADAL" clId="{B9D8058C-F0D1-4710-8DAF-7A7632A38613}" dt="2025-01-17T16:55:52.425" v="245" actId="313"/>
          <ac:spMkLst>
            <pc:docMk/>
            <pc:sldMk cId="2463450783" sldId="275"/>
            <ac:spMk id="2" creationId="{9677580E-9906-17C6-98FB-33098880997B}"/>
          </ac:spMkLst>
        </pc:spChg>
        <pc:spChg chg="mod">
          <ac:chgData name="Hampton, Torri" userId="ce84ab2a-437e-4ed7-a7b5-dad18dfddc82" providerId="ADAL" clId="{B9D8058C-F0D1-4710-8DAF-7A7632A38613}" dt="2025-01-21T16:10:39.180" v="1091" actId="1076"/>
          <ac:spMkLst>
            <pc:docMk/>
            <pc:sldMk cId="2463450783" sldId="275"/>
            <ac:spMk id="3" creationId="{D4B77705-EDBD-1284-925A-FA969C2627C0}"/>
          </ac:spMkLst>
        </pc:spChg>
        <pc:picChg chg="add mod modCrop">
          <ac:chgData name="Hampton, Torri" userId="ce84ab2a-437e-4ed7-a7b5-dad18dfddc82" providerId="ADAL" clId="{B9D8058C-F0D1-4710-8DAF-7A7632A38613}" dt="2025-01-21T15:00:27.165" v="775" actId="1076"/>
          <ac:picMkLst>
            <pc:docMk/>
            <pc:sldMk cId="2463450783" sldId="275"/>
            <ac:picMk id="4" creationId="{46068985-DD34-3443-A692-95714152271A}"/>
          </ac:picMkLst>
        </pc:picChg>
        <pc:picChg chg="add mod">
          <ac:chgData name="Hampton, Torri" userId="ce84ab2a-437e-4ed7-a7b5-dad18dfddc82" providerId="ADAL" clId="{B9D8058C-F0D1-4710-8DAF-7A7632A38613}" dt="2025-01-21T15:00:41.863" v="779" actId="1076"/>
          <ac:picMkLst>
            <pc:docMk/>
            <pc:sldMk cId="2463450783" sldId="275"/>
            <ac:picMk id="5" creationId="{0A4B8CF5-74EC-F1B8-94C0-CC6E7E425438}"/>
          </ac:picMkLst>
        </pc:picChg>
      </pc:sldChg>
      <pc:sldChg chg="modSp new mod modClrScheme chgLayout">
        <pc:chgData name="Hampton, Torri" userId="ce84ab2a-437e-4ed7-a7b5-dad18dfddc82" providerId="ADAL" clId="{B9D8058C-F0D1-4710-8DAF-7A7632A38613}" dt="2025-01-21T15:11:25.999" v="857" actId="1076"/>
        <pc:sldMkLst>
          <pc:docMk/>
          <pc:sldMk cId="3151684153" sldId="276"/>
        </pc:sldMkLst>
        <pc:spChg chg="mod">
          <ac:chgData name="Hampton, Torri" userId="ce84ab2a-437e-4ed7-a7b5-dad18dfddc82" providerId="ADAL" clId="{B9D8058C-F0D1-4710-8DAF-7A7632A38613}" dt="2025-01-21T15:10:01.916" v="846" actId="26606"/>
          <ac:spMkLst>
            <pc:docMk/>
            <pc:sldMk cId="3151684153" sldId="276"/>
            <ac:spMk id="2" creationId="{209148D7-A220-B408-63F8-B5E239542307}"/>
          </ac:spMkLst>
        </pc:spChg>
        <pc:spChg chg="mod">
          <ac:chgData name="Hampton, Torri" userId="ce84ab2a-437e-4ed7-a7b5-dad18dfddc82" providerId="ADAL" clId="{B9D8058C-F0D1-4710-8DAF-7A7632A38613}" dt="2025-01-21T15:10:01.916" v="846" actId="26606"/>
          <ac:spMkLst>
            <pc:docMk/>
            <pc:sldMk cId="3151684153" sldId="276"/>
            <ac:spMk id="3" creationId="{1960B69B-C9B6-1373-06EE-43D8AB91530B}"/>
          </ac:spMkLst>
        </pc:spChg>
        <pc:spChg chg="mod">
          <ac:chgData name="Hampton, Torri" userId="ce84ab2a-437e-4ed7-a7b5-dad18dfddc82" providerId="ADAL" clId="{B9D8058C-F0D1-4710-8DAF-7A7632A38613}" dt="2025-01-21T15:11:25.999" v="857" actId="1076"/>
          <ac:spMkLst>
            <pc:docMk/>
            <pc:sldMk cId="3151684153" sldId="276"/>
            <ac:spMk id="4" creationId="{DAE673D0-2D59-327F-D183-C573EA7F7D23}"/>
          </ac:spMkLst>
        </pc:spChg>
      </pc:sldChg>
      <pc:sldChg chg="addSp delSp modSp new mod ord modClrScheme chgLayout">
        <pc:chgData name="Hampton, Torri" userId="ce84ab2a-437e-4ed7-a7b5-dad18dfddc82" providerId="ADAL" clId="{B9D8058C-F0D1-4710-8DAF-7A7632A38613}" dt="2025-01-21T16:09:17.852" v="1075" actId="1076"/>
        <pc:sldMkLst>
          <pc:docMk/>
          <pc:sldMk cId="1786469833" sldId="277"/>
        </pc:sldMkLst>
        <pc:spChg chg="mod">
          <ac:chgData name="Hampton, Torri" userId="ce84ab2a-437e-4ed7-a7b5-dad18dfddc82" providerId="ADAL" clId="{B9D8058C-F0D1-4710-8DAF-7A7632A38613}" dt="2025-01-21T16:09:00.083" v="1047" actId="20577"/>
          <ac:spMkLst>
            <pc:docMk/>
            <pc:sldMk cId="1786469833" sldId="277"/>
            <ac:spMk id="2" creationId="{172E6228-AF02-EBB9-C319-948C179D2237}"/>
          </ac:spMkLst>
        </pc:spChg>
        <pc:spChg chg="add del mod">
          <ac:chgData name="Hampton, Torri" userId="ce84ab2a-437e-4ed7-a7b5-dad18dfddc82" providerId="ADAL" clId="{B9D8058C-F0D1-4710-8DAF-7A7632A38613}" dt="2025-01-21T16:09:17.852" v="1075" actId="1076"/>
          <ac:spMkLst>
            <pc:docMk/>
            <pc:sldMk cId="1786469833" sldId="277"/>
            <ac:spMk id="3" creationId="{5ACB55E2-4DA2-EDF2-E10B-8936E5FDAB32}"/>
          </ac:spMkLst>
        </pc:spChg>
        <pc:graphicFrameChg chg="add mod modGraphic">
          <ac:chgData name="Hampton, Torri" userId="ce84ab2a-437e-4ed7-a7b5-dad18dfddc82" providerId="ADAL" clId="{B9D8058C-F0D1-4710-8DAF-7A7632A38613}" dt="2025-01-17T22:25:31.067" v="530"/>
          <ac:graphicFrameMkLst>
            <pc:docMk/>
            <pc:sldMk cId="1786469833" sldId="277"/>
            <ac:graphicFrameMk id="7" creationId="{58A9CCE7-BCD2-7F0D-07A8-E93F338B87EE}"/>
          </ac:graphicFrameMkLst>
        </pc:graphicFrameChg>
      </pc:sldChg>
      <pc:sldChg chg="addSp delSp modSp new del mod">
        <pc:chgData name="Hampton, Torri" userId="ce84ab2a-437e-4ed7-a7b5-dad18dfddc82" providerId="ADAL" clId="{B9D8058C-F0D1-4710-8DAF-7A7632A38613}" dt="2025-01-21T14:38:23.219" v="626" actId="2696"/>
        <pc:sldMkLst>
          <pc:docMk/>
          <pc:sldMk cId="2584328358" sldId="278"/>
        </pc:sldMkLst>
        <pc:graphicFrameChg chg="add del mod">
          <ac:chgData name="Hampton, Torri" userId="ce84ab2a-437e-4ed7-a7b5-dad18dfddc82" providerId="ADAL" clId="{B9D8058C-F0D1-4710-8DAF-7A7632A38613}" dt="2025-01-21T14:36:19.020" v="625" actId="478"/>
          <ac:graphicFrameMkLst>
            <pc:docMk/>
            <pc:sldMk cId="2584328358" sldId="278"/>
            <ac:graphicFrameMk id="5" creationId="{A7D928E7-069A-5F10-D663-F1B4F4F214A9}"/>
          </ac:graphicFrameMkLst>
        </pc:graphicFrameChg>
      </pc:sldChg>
      <pc:sldChg chg="addSp delSp modSp new mod">
        <pc:chgData name="Hampton, Torri" userId="ce84ab2a-437e-4ed7-a7b5-dad18dfddc82" providerId="ADAL" clId="{B9D8058C-F0D1-4710-8DAF-7A7632A38613}" dt="2025-01-21T15:11:13.957" v="855"/>
        <pc:sldMkLst>
          <pc:docMk/>
          <pc:sldMk cId="3305513029" sldId="278"/>
        </pc:sldMkLst>
        <pc:spChg chg="del">
          <ac:chgData name="Hampton, Torri" userId="ce84ab2a-437e-4ed7-a7b5-dad18dfddc82" providerId="ADAL" clId="{B9D8058C-F0D1-4710-8DAF-7A7632A38613}" dt="2025-01-21T15:11:08.150" v="854" actId="478"/>
          <ac:spMkLst>
            <pc:docMk/>
            <pc:sldMk cId="3305513029" sldId="278"/>
            <ac:spMk id="2" creationId="{05026EC7-D5A3-1E09-23D0-FD93249F563D}"/>
          </ac:spMkLst>
        </pc:spChg>
        <pc:spChg chg="del">
          <ac:chgData name="Hampton, Torri" userId="ce84ab2a-437e-4ed7-a7b5-dad18dfddc82" providerId="ADAL" clId="{B9D8058C-F0D1-4710-8DAF-7A7632A38613}" dt="2025-01-21T15:10:57.990" v="852" actId="478"/>
          <ac:spMkLst>
            <pc:docMk/>
            <pc:sldMk cId="3305513029" sldId="278"/>
            <ac:spMk id="3" creationId="{462785AB-5736-E8F1-F83D-D2C15B4BB883}"/>
          </ac:spMkLst>
        </pc:spChg>
        <pc:spChg chg="del">
          <ac:chgData name="Hampton, Torri" userId="ce84ab2a-437e-4ed7-a7b5-dad18dfddc82" providerId="ADAL" clId="{B9D8058C-F0D1-4710-8DAF-7A7632A38613}" dt="2025-01-21T15:10:43.883" v="849"/>
          <ac:spMkLst>
            <pc:docMk/>
            <pc:sldMk cId="3305513029" sldId="278"/>
            <ac:spMk id="4" creationId="{5D2707A6-FC45-CDFD-7F84-F808C6BBAA37}"/>
          </ac:spMkLst>
        </pc:spChg>
        <pc:spChg chg="add mod">
          <ac:chgData name="Hampton, Torri" userId="ce84ab2a-437e-4ed7-a7b5-dad18dfddc82" providerId="ADAL" clId="{B9D8058C-F0D1-4710-8DAF-7A7632A38613}" dt="2025-01-21T15:10:49.887" v="851" actId="14100"/>
          <ac:spMkLst>
            <pc:docMk/>
            <pc:sldMk cId="3305513029" sldId="278"/>
            <ac:spMk id="5" creationId="{B6040EDC-618E-6FD1-42EF-7984653B4A7C}"/>
          </ac:spMkLst>
        </pc:spChg>
        <pc:spChg chg="add mod">
          <ac:chgData name="Hampton, Torri" userId="ce84ab2a-437e-4ed7-a7b5-dad18dfddc82" providerId="ADAL" clId="{B9D8058C-F0D1-4710-8DAF-7A7632A38613}" dt="2025-01-21T15:10:59.624" v="853"/>
          <ac:spMkLst>
            <pc:docMk/>
            <pc:sldMk cId="3305513029" sldId="278"/>
            <ac:spMk id="6" creationId="{E737A9E0-DADC-6311-B23E-6ED0955F71EA}"/>
          </ac:spMkLst>
        </pc:spChg>
        <pc:spChg chg="add mod">
          <ac:chgData name="Hampton, Torri" userId="ce84ab2a-437e-4ed7-a7b5-dad18dfddc82" providerId="ADAL" clId="{B9D8058C-F0D1-4710-8DAF-7A7632A38613}" dt="2025-01-21T15:11:13.957" v="855"/>
          <ac:spMkLst>
            <pc:docMk/>
            <pc:sldMk cId="3305513029" sldId="278"/>
            <ac:spMk id="7" creationId="{9A27F1F8-3272-5A71-2F2E-8674FBD9D1E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6.sv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6.sv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4D0EC-1715-4DF7-B6C3-2D1AEEF054DB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36709C-D034-48CD-8087-5B254F6A21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Review and reflect on the progress and achievements</a:t>
          </a:r>
          <a:endParaRPr lang="en-US"/>
        </a:p>
      </dgm:t>
    </dgm:pt>
    <dgm:pt modelId="{EA5D9FEA-E043-4437-82B9-82D5806D351A}" type="parTrans" cxnId="{4861C181-B5CE-4656-8864-68CA4DA40862}">
      <dgm:prSet/>
      <dgm:spPr/>
      <dgm:t>
        <a:bodyPr/>
        <a:lstStyle/>
        <a:p>
          <a:endParaRPr lang="en-US"/>
        </a:p>
      </dgm:t>
    </dgm:pt>
    <dgm:pt modelId="{06264762-8F2E-49DC-9FEC-9DA3EBC8A638}" type="sibTrans" cxnId="{4861C181-B5CE-4656-8864-68CA4DA40862}">
      <dgm:prSet phldrT="1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DF9654-FB0E-4528-8F03-634731B84A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Identify and celebrate successful initiatives and wins</a:t>
          </a:r>
          <a:endParaRPr lang="en-US"/>
        </a:p>
      </dgm:t>
    </dgm:pt>
    <dgm:pt modelId="{98D3BB62-67E6-4F3D-9EE1-E3EB297C3913}" type="parTrans" cxnId="{56DE3116-DCA4-4FCB-B885-0D0FCF08DE78}">
      <dgm:prSet/>
      <dgm:spPr/>
      <dgm:t>
        <a:bodyPr/>
        <a:lstStyle/>
        <a:p>
          <a:endParaRPr lang="en-US"/>
        </a:p>
      </dgm:t>
    </dgm:pt>
    <dgm:pt modelId="{7B9BCAC5-897F-4020-B688-810B6CAF7C66}" type="sibTrans" cxnId="{56DE3116-DCA4-4FCB-B885-0D0FCF08DE78}">
      <dgm:prSet phldrT="2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9D8E32-3594-4A4B-819D-6A9646DBE3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Highlight the importance of the EAC's impact on decision-making processes within the Council </a:t>
          </a:r>
          <a:endParaRPr lang="en-US"/>
        </a:p>
      </dgm:t>
    </dgm:pt>
    <dgm:pt modelId="{E6A2A2D5-8187-41BA-AE42-7B8699BCFD39}" type="parTrans" cxnId="{E1F4CF2B-9A52-448B-A031-123E46909B63}">
      <dgm:prSet/>
      <dgm:spPr/>
      <dgm:t>
        <a:bodyPr/>
        <a:lstStyle/>
        <a:p>
          <a:endParaRPr lang="en-US"/>
        </a:p>
      </dgm:t>
    </dgm:pt>
    <dgm:pt modelId="{CB3C42F6-9076-4B2C-9DDE-0ADC2B7A8A79}" type="sibTrans" cxnId="{E1F4CF2B-9A52-448B-A031-123E46909B63}">
      <dgm:prSet phldrT="5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9AC37C-5E89-4CD8-8A84-BB19671C7E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Emphasize the significance of membership diversity and stakeholder support in advancing equity initiatives </a:t>
          </a:r>
          <a:endParaRPr lang="en-US"/>
        </a:p>
      </dgm:t>
    </dgm:pt>
    <dgm:pt modelId="{3192F60C-F10D-4A09-A09C-45BB4A95193E}" type="parTrans" cxnId="{DDF74BFB-02BB-47E9-AF95-B0B2BFF0F346}">
      <dgm:prSet/>
      <dgm:spPr/>
      <dgm:t>
        <a:bodyPr/>
        <a:lstStyle/>
        <a:p>
          <a:endParaRPr lang="en-US"/>
        </a:p>
      </dgm:t>
    </dgm:pt>
    <dgm:pt modelId="{048A51BE-6BC5-422C-B596-943F6AC2A64C}" type="sibTrans" cxnId="{DDF74BFB-02BB-47E9-AF95-B0B2BFF0F346}">
      <dgm:prSet phldrT="7"/>
      <dgm:spPr/>
      <dgm:t>
        <a:bodyPr/>
        <a:lstStyle/>
        <a:p>
          <a:endParaRPr lang="en-US"/>
        </a:p>
      </dgm:t>
    </dgm:pt>
    <dgm:pt modelId="{80F3F08B-1964-4349-B04D-263F92313E71}" type="pres">
      <dgm:prSet presAssocID="{A4B4D0EC-1715-4DF7-B6C3-2D1AEEF054DB}" presName="root" presStyleCnt="0">
        <dgm:presLayoutVars>
          <dgm:dir/>
          <dgm:resizeHandles val="exact"/>
        </dgm:presLayoutVars>
      </dgm:prSet>
      <dgm:spPr/>
    </dgm:pt>
    <dgm:pt modelId="{9A90679C-3F7E-4077-97B1-DAB56CF39A61}" type="pres">
      <dgm:prSet presAssocID="{A4B4D0EC-1715-4DF7-B6C3-2D1AEEF054DB}" presName="container" presStyleCnt="0">
        <dgm:presLayoutVars>
          <dgm:dir/>
          <dgm:resizeHandles val="exact"/>
        </dgm:presLayoutVars>
      </dgm:prSet>
      <dgm:spPr/>
    </dgm:pt>
    <dgm:pt modelId="{875D7E87-21EA-417C-A8B5-71CBB98BCD6C}" type="pres">
      <dgm:prSet presAssocID="{4036709C-D034-48CD-8087-5B254F6A2104}" presName="compNode" presStyleCnt="0"/>
      <dgm:spPr/>
    </dgm:pt>
    <dgm:pt modelId="{732658BA-4773-45AF-B9AC-04F8E434517D}" type="pres">
      <dgm:prSet presAssocID="{4036709C-D034-48CD-8087-5B254F6A2104}" presName="iconBgRect" presStyleLbl="bgShp" presStyleIdx="0" presStyleCnt="4"/>
      <dgm:spPr/>
    </dgm:pt>
    <dgm:pt modelId="{618ACACB-CD43-4E04-8ED9-756125D1439E}" type="pres">
      <dgm:prSet presAssocID="{4036709C-D034-48CD-8087-5B254F6A21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E404F4-5EA8-4015-896D-BCB3688B711D}" type="pres">
      <dgm:prSet presAssocID="{4036709C-D034-48CD-8087-5B254F6A2104}" presName="spaceRect" presStyleCnt="0"/>
      <dgm:spPr/>
    </dgm:pt>
    <dgm:pt modelId="{F7B5A69B-336A-4C2E-93B2-3C17EE94C249}" type="pres">
      <dgm:prSet presAssocID="{4036709C-D034-48CD-8087-5B254F6A2104}" presName="textRect" presStyleLbl="revTx" presStyleIdx="0" presStyleCnt="4">
        <dgm:presLayoutVars>
          <dgm:chMax val="1"/>
          <dgm:chPref val="1"/>
        </dgm:presLayoutVars>
      </dgm:prSet>
      <dgm:spPr/>
    </dgm:pt>
    <dgm:pt modelId="{5FC363A1-BD12-4943-89D1-382579A343CF}" type="pres">
      <dgm:prSet presAssocID="{06264762-8F2E-49DC-9FEC-9DA3EBC8A638}" presName="sibTrans" presStyleLbl="sibTrans2D1" presStyleIdx="0" presStyleCnt="0"/>
      <dgm:spPr/>
    </dgm:pt>
    <dgm:pt modelId="{59C29924-C488-4EDB-A97A-DC190D094AE7}" type="pres">
      <dgm:prSet presAssocID="{AFDF9654-FB0E-4528-8F03-634731B84AB5}" presName="compNode" presStyleCnt="0"/>
      <dgm:spPr/>
    </dgm:pt>
    <dgm:pt modelId="{AB8C6D42-C838-47AE-9974-E51FBF15DC48}" type="pres">
      <dgm:prSet presAssocID="{AFDF9654-FB0E-4528-8F03-634731B84AB5}" presName="iconBgRect" presStyleLbl="bgShp" presStyleIdx="1" presStyleCnt="4"/>
      <dgm:spPr/>
    </dgm:pt>
    <dgm:pt modelId="{DB8806E4-1AA5-43A7-86CF-9B8DFA224B54}" type="pres">
      <dgm:prSet presAssocID="{AFDF9654-FB0E-4528-8F03-634731B84AB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A3EF063-09C6-434A-93E6-A7BC539683D3}" type="pres">
      <dgm:prSet presAssocID="{AFDF9654-FB0E-4528-8F03-634731B84AB5}" presName="spaceRect" presStyleCnt="0"/>
      <dgm:spPr/>
    </dgm:pt>
    <dgm:pt modelId="{323FAFE1-8D42-4CD4-BAAD-CAEF71007E1E}" type="pres">
      <dgm:prSet presAssocID="{AFDF9654-FB0E-4528-8F03-634731B84AB5}" presName="textRect" presStyleLbl="revTx" presStyleIdx="1" presStyleCnt="4">
        <dgm:presLayoutVars>
          <dgm:chMax val="1"/>
          <dgm:chPref val="1"/>
        </dgm:presLayoutVars>
      </dgm:prSet>
      <dgm:spPr/>
    </dgm:pt>
    <dgm:pt modelId="{0AA1DDCF-2C55-43CC-972B-AA33B815291B}" type="pres">
      <dgm:prSet presAssocID="{7B9BCAC5-897F-4020-B688-810B6CAF7C66}" presName="sibTrans" presStyleLbl="sibTrans2D1" presStyleIdx="0" presStyleCnt="0"/>
      <dgm:spPr/>
    </dgm:pt>
    <dgm:pt modelId="{CBEE977D-65B1-49F1-846F-F3E6DADE2979}" type="pres">
      <dgm:prSet presAssocID="{D59D8E32-3594-4A4B-819D-6A9646DBE396}" presName="compNode" presStyleCnt="0"/>
      <dgm:spPr/>
    </dgm:pt>
    <dgm:pt modelId="{616B5EB3-8B07-4AF2-AB64-B1BFFCEF6D3C}" type="pres">
      <dgm:prSet presAssocID="{D59D8E32-3594-4A4B-819D-6A9646DBE396}" presName="iconBgRect" presStyleLbl="bgShp" presStyleIdx="2" presStyleCnt="4"/>
      <dgm:spPr/>
    </dgm:pt>
    <dgm:pt modelId="{53AF8AD6-DE7A-4093-A5C7-E7ED6B7FFF2F}" type="pres">
      <dgm:prSet presAssocID="{D59D8E32-3594-4A4B-819D-6A9646DBE3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1582A01-877A-4F12-856B-A958B34433BB}" type="pres">
      <dgm:prSet presAssocID="{D59D8E32-3594-4A4B-819D-6A9646DBE396}" presName="spaceRect" presStyleCnt="0"/>
      <dgm:spPr/>
    </dgm:pt>
    <dgm:pt modelId="{EFDCED60-B5A5-43D7-BE56-99A561EE28A7}" type="pres">
      <dgm:prSet presAssocID="{D59D8E32-3594-4A4B-819D-6A9646DBE396}" presName="textRect" presStyleLbl="revTx" presStyleIdx="2" presStyleCnt="4">
        <dgm:presLayoutVars>
          <dgm:chMax val="1"/>
          <dgm:chPref val="1"/>
        </dgm:presLayoutVars>
      </dgm:prSet>
      <dgm:spPr/>
    </dgm:pt>
    <dgm:pt modelId="{95FD07AF-868F-4318-84F2-CA99EC57A066}" type="pres">
      <dgm:prSet presAssocID="{CB3C42F6-9076-4B2C-9DDE-0ADC2B7A8A79}" presName="sibTrans" presStyleLbl="sibTrans2D1" presStyleIdx="0" presStyleCnt="0"/>
      <dgm:spPr/>
    </dgm:pt>
    <dgm:pt modelId="{3A5B09C9-E46E-4CCA-BC07-7CB05425BEBA}" type="pres">
      <dgm:prSet presAssocID="{6C9AC37C-5E89-4CD8-8A84-BB19671C7E71}" presName="compNode" presStyleCnt="0"/>
      <dgm:spPr/>
    </dgm:pt>
    <dgm:pt modelId="{69E1D650-8D10-488A-AD7A-4993E96AAA85}" type="pres">
      <dgm:prSet presAssocID="{6C9AC37C-5E89-4CD8-8A84-BB19671C7E71}" presName="iconBgRect" presStyleLbl="bgShp" presStyleIdx="3" presStyleCnt="4"/>
      <dgm:spPr/>
    </dgm:pt>
    <dgm:pt modelId="{8CB2176E-D2FF-4983-A076-3D1C60570890}" type="pres">
      <dgm:prSet presAssocID="{6C9AC37C-5E89-4CD8-8A84-BB19671C7E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2128310-7C9D-4FC9-9309-E12DF496C7FD}" type="pres">
      <dgm:prSet presAssocID="{6C9AC37C-5E89-4CD8-8A84-BB19671C7E71}" presName="spaceRect" presStyleCnt="0"/>
      <dgm:spPr/>
    </dgm:pt>
    <dgm:pt modelId="{FA6C5922-8EC4-4A1D-B26F-52A47C82296A}" type="pres">
      <dgm:prSet presAssocID="{6C9AC37C-5E89-4CD8-8A84-BB19671C7E7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E13B80C-90A5-48DC-86B4-D7A54446D5A6}" type="presOf" srcId="{6C9AC37C-5E89-4CD8-8A84-BB19671C7E71}" destId="{FA6C5922-8EC4-4A1D-B26F-52A47C82296A}" srcOrd="0" destOrd="0" presId="urn:microsoft.com/office/officeart/2018/2/layout/IconCircleList"/>
    <dgm:cxn modelId="{403D9C10-809C-41AD-A1F7-EE80374928C3}" type="presOf" srcId="{D59D8E32-3594-4A4B-819D-6A9646DBE396}" destId="{EFDCED60-B5A5-43D7-BE56-99A561EE28A7}" srcOrd="0" destOrd="0" presId="urn:microsoft.com/office/officeart/2018/2/layout/IconCircleList"/>
    <dgm:cxn modelId="{56DE3116-DCA4-4FCB-B885-0D0FCF08DE78}" srcId="{A4B4D0EC-1715-4DF7-B6C3-2D1AEEF054DB}" destId="{AFDF9654-FB0E-4528-8F03-634731B84AB5}" srcOrd="1" destOrd="0" parTransId="{98D3BB62-67E6-4F3D-9EE1-E3EB297C3913}" sibTransId="{7B9BCAC5-897F-4020-B688-810B6CAF7C66}"/>
    <dgm:cxn modelId="{CC02FF2A-D5E5-40E6-B795-AB1DF0C48977}" type="presOf" srcId="{AFDF9654-FB0E-4528-8F03-634731B84AB5}" destId="{323FAFE1-8D42-4CD4-BAAD-CAEF71007E1E}" srcOrd="0" destOrd="0" presId="urn:microsoft.com/office/officeart/2018/2/layout/IconCircleList"/>
    <dgm:cxn modelId="{E1F4CF2B-9A52-448B-A031-123E46909B63}" srcId="{A4B4D0EC-1715-4DF7-B6C3-2D1AEEF054DB}" destId="{D59D8E32-3594-4A4B-819D-6A9646DBE396}" srcOrd="2" destOrd="0" parTransId="{E6A2A2D5-8187-41BA-AE42-7B8699BCFD39}" sibTransId="{CB3C42F6-9076-4B2C-9DDE-0ADC2B7A8A79}"/>
    <dgm:cxn modelId="{582AE938-EF59-4141-9ECD-70466ABCA5FB}" type="presOf" srcId="{7B9BCAC5-897F-4020-B688-810B6CAF7C66}" destId="{0AA1DDCF-2C55-43CC-972B-AA33B815291B}" srcOrd="0" destOrd="0" presId="urn:microsoft.com/office/officeart/2018/2/layout/IconCircleList"/>
    <dgm:cxn modelId="{ADB46566-B726-4382-83B1-354E4FA09F7A}" type="presOf" srcId="{CB3C42F6-9076-4B2C-9DDE-0ADC2B7A8A79}" destId="{95FD07AF-868F-4318-84F2-CA99EC57A066}" srcOrd="0" destOrd="0" presId="urn:microsoft.com/office/officeart/2018/2/layout/IconCircleList"/>
    <dgm:cxn modelId="{4861C181-B5CE-4656-8864-68CA4DA40862}" srcId="{A4B4D0EC-1715-4DF7-B6C3-2D1AEEF054DB}" destId="{4036709C-D034-48CD-8087-5B254F6A2104}" srcOrd="0" destOrd="0" parTransId="{EA5D9FEA-E043-4437-82B9-82D5806D351A}" sibTransId="{06264762-8F2E-49DC-9FEC-9DA3EBC8A638}"/>
    <dgm:cxn modelId="{883990A4-E4C6-481C-95B4-0981F371BBFE}" type="presOf" srcId="{06264762-8F2E-49DC-9FEC-9DA3EBC8A638}" destId="{5FC363A1-BD12-4943-89D1-382579A343CF}" srcOrd="0" destOrd="0" presId="urn:microsoft.com/office/officeart/2018/2/layout/IconCircleList"/>
    <dgm:cxn modelId="{DF8B9FD4-85B3-42F6-AB3C-2293D61F8BDF}" type="presOf" srcId="{A4B4D0EC-1715-4DF7-B6C3-2D1AEEF054DB}" destId="{80F3F08B-1964-4349-B04D-263F92313E71}" srcOrd="0" destOrd="0" presId="urn:microsoft.com/office/officeart/2018/2/layout/IconCircleList"/>
    <dgm:cxn modelId="{C2477BD6-39FC-42C2-9632-3C52B2E581DB}" type="presOf" srcId="{4036709C-D034-48CD-8087-5B254F6A2104}" destId="{F7B5A69B-336A-4C2E-93B2-3C17EE94C249}" srcOrd="0" destOrd="0" presId="urn:microsoft.com/office/officeart/2018/2/layout/IconCircleList"/>
    <dgm:cxn modelId="{DDF74BFB-02BB-47E9-AF95-B0B2BFF0F346}" srcId="{A4B4D0EC-1715-4DF7-B6C3-2D1AEEF054DB}" destId="{6C9AC37C-5E89-4CD8-8A84-BB19671C7E71}" srcOrd="3" destOrd="0" parTransId="{3192F60C-F10D-4A09-A09C-45BB4A95193E}" sibTransId="{048A51BE-6BC5-422C-B596-943F6AC2A64C}"/>
    <dgm:cxn modelId="{6946883C-9AA4-42E8-B52D-13B8BC6C31F6}" type="presParOf" srcId="{80F3F08B-1964-4349-B04D-263F92313E71}" destId="{9A90679C-3F7E-4077-97B1-DAB56CF39A61}" srcOrd="0" destOrd="0" presId="urn:microsoft.com/office/officeart/2018/2/layout/IconCircleList"/>
    <dgm:cxn modelId="{14BF3698-579C-4AD8-AE55-4B3FDBD4C3ED}" type="presParOf" srcId="{9A90679C-3F7E-4077-97B1-DAB56CF39A61}" destId="{875D7E87-21EA-417C-A8B5-71CBB98BCD6C}" srcOrd="0" destOrd="0" presId="urn:microsoft.com/office/officeart/2018/2/layout/IconCircleList"/>
    <dgm:cxn modelId="{7751ACF4-D21F-48B8-BFBE-04F0EB074729}" type="presParOf" srcId="{875D7E87-21EA-417C-A8B5-71CBB98BCD6C}" destId="{732658BA-4773-45AF-B9AC-04F8E434517D}" srcOrd="0" destOrd="0" presId="urn:microsoft.com/office/officeart/2018/2/layout/IconCircleList"/>
    <dgm:cxn modelId="{61E4664A-A7D9-409E-9A1D-7CA57CEB3293}" type="presParOf" srcId="{875D7E87-21EA-417C-A8B5-71CBB98BCD6C}" destId="{618ACACB-CD43-4E04-8ED9-756125D1439E}" srcOrd="1" destOrd="0" presId="urn:microsoft.com/office/officeart/2018/2/layout/IconCircleList"/>
    <dgm:cxn modelId="{D5C87E5E-8BD2-4E56-B652-ED144A697F7D}" type="presParOf" srcId="{875D7E87-21EA-417C-A8B5-71CBB98BCD6C}" destId="{00E404F4-5EA8-4015-896D-BCB3688B711D}" srcOrd="2" destOrd="0" presId="urn:microsoft.com/office/officeart/2018/2/layout/IconCircleList"/>
    <dgm:cxn modelId="{51DB7A99-E2EA-4AE8-BFE6-01137C79FE39}" type="presParOf" srcId="{875D7E87-21EA-417C-A8B5-71CBB98BCD6C}" destId="{F7B5A69B-336A-4C2E-93B2-3C17EE94C249}" srcOrd="3" destOrd="0" presId="urn:microsoft.com/office/officeart/2018/2/layout/IconCircleList"/>
    <dgm:cxn modelId="{25007D21-40F9-462A-BAF5-68B02B6F231D}" type="presParOf" srcId="{9A90679C-3F7E-4077-97B1-DAB56CF39A61}" destId="{5FC363A1-BD12-4943-89D1-382579A343CF}" srcOrd="1" destOrd="0" presId="urn:microsoft.com/office/officeart/2018/2/layout/IconCircleList"/>
    <dgm:cxn modelId="{7AD565D7-1B8F-4348-AEB7-A766CFFDF7A4}" type="presParOf" srcId="{9A90679C-3F7E-4077-97B1-DAB56CF39A61}" destId="{59C29924-C488-4EDB-A97A-DC190D094AE7}" srcOrd="2" destOrd="0" presId="urn:microsoft.com/office/officeart/2018/2/layout/IconCircleList"/>
    <dgm:cxn modelId="{3263B244-9DBF-413F-91C7-7218929FD69C}" type="presParOf" srcId="{59C29924-C488-4EDB-A97A-DC190D094AE7}" destId="{AB8C6D42-C838-47AE-9974-E51FBF15DC48}" srcOrd="0" destOrd="0" presId="urn:microsoft.com/office/officeart/2018/2/layout/IconCircleList"/>
    <dgm:cxn modelId="{1590FCAB-E126-48C4-B788-22901CFAB1FB}" type="presParOf" srcId="{59C29924-C488-4EDB-A97A-DC190D094AE7}" destId="{DB8806E4-1AA5-43A7-86CF-9B8DFA224B54}" srcOrd="1" destOrd="0" presId="urn:microsoft.com/office/officeart/2018/2/layout/IconCircleList"/>
    <dgm:cxn modelId="{873C70CC-F54B-4A28-93AC-1D0C79178C08}" type="presParOf" srcId="{59C29924-C488-4EDB-A97A-DC190D094AE7}" destId="{8A3EF063-09C6-434A-93E6-A7BC539683D3}" srcOrd="2" destOrd="0" presId="urn:microsoft.com/office/officeart/2018/2/layout/IconCircleList"/>
    <dgm:cxn modelId="{AD8FF761-C976-46BC-AB6E-1F8D64AE382A}" type="presParOf" srcId="{59C29924-C488-4EDB-A97A-DC190D094AE7}" destId="{323FAFE1-8D42-4CD4-BAAD-CAEF71007E1E}" srcOrd="3" destOrd="0" presId="urn:microsoft.com/office/officeart/2018/2/layout/IconCircleList"/>
    <dgm:cxn modelId="{D992088B-CF56-4663-90F7-CBFC81126B6B}" type="presParOf" srcId="{9A90679C-3F7E-4077-97B1-DAB56CF39A61}" destId="{0AA1DDCF-2C55-43CC-972B-AA33B815291B}" srcOrd="3" destOrd="0" presId="urn:microsoft.com/office/officeart/2018/2/layout/IconCircleList"/>
    <dgm:cxn modelId="{3C92F8BE-D829-4E6A-B05C-D67A1CAE66B3}" type="presParOf" srcId="{9A90679C-3F7E-4077-97B1-DAB56CF39A61}" destId="{CBEE977D-65B1-49F1-846F-F3E6DADE2979}" srcOrd="4" destOrd="0" presId="urn:microsoft.com/office/officeart/2018/2/layout/IconCircleList"/>
    <dgm:cxn modelId="{7839EF70-48A1-4D45-B912-F4A5C68D8E14}" type="presParOf" srcId="{CBEE977D-65B1-49F1-846F-F3E6DADE2979}" destId="{616B5EB3-8B07-4AF2-AB64-B1BFFCEF6D3C}" srcOrd="0" destOrd="0" presId="urn:microsoft.com/office/officeart/2018/2/layout/IconCircleList"/>
    <dgm:cxn modelId="{85E032C3-A2BB-4A8B-B35A-4B36795B031F}" type="presParOf" srcId="{CBEE977D-65B1-49F1-846F-F3E6DADE2979}" destId="{53AF8AD6-DE7A-4093-A5C7-E7ED6B7FFF2F}" srcOrd="1" destOrd="0" presId="urn:microsoft.com/office/officeart/2018/2/layout/IconCircleList"/>
    <dgm:cxn modelId="{066BD310-7126-4BEF-AD5B-72BE84E1F65C}" type="presParOf" srcId="{CBEE977D-65B1-49F1-846F-F3E6DADE2979}" destId="{41582A01-877A-4F12-856B-A958B34433BB}" srcOrd="2" destOrd="0" presId="urn:microsoft.com/office/officeart/2018/2/layout/IconCircleList"/>
    <dgm:cxn modelId="{73B37669-D768-427A-9F28-A5A6D84AC55A}" type="presParOf" srcId="{CBEE977D-65B1-49F1-846F-F3E6DADE2979}" destId="{EFDCED60-B5A5-43D7-BE56-99A561EE28A7}" srcOrd="3" destOrd="0" presId="urn:microsoft.com/office/officeart/2018/2/layout/IconCircleList"/>
    <dgm:cxn modelId="{D607CB10-1B2B-4563-995F-7A563F8A8E7B}" type="presParOf" srcId="{9A90679C-3F7E-4077-97B1-DAB56CF39A61}" destId="{95FD07AF-868F-4318-84F2-CA99EC57A066}" srcOrd="5" destOrd="0" presId="urn:microsoft.com/office/officeart/2018/2/layout/IconCircleList"/>
    <dgm:cxn modelId="{1511B950-0520-4A16-9FEA-EB48174B8EEA}" type="presParOf" srcId="{9A90679C-3F7E-4077-97B1-DAB56CF39A61}" destId="{3A5B09C9-E46E-4CCA-BC07-7CB05425BEBA}" srcOrd="6" destOrd="0" presId="urn:microsoft.com/office/officeart/2018/2/layout/IconCircleList"/>
    <dgm:cxn modelId="{1BE2497B-8E49-4581-8FCA-70D4FA95571D}" type="presParOf" srcId="{3A5B09C9-E46E-4CCA-BC07-7CB05425BEBA}" destId="{69E1D650-8D10-488A-AD7A-4993E96AAA85}" srcOrd="0" destOrd="0" presId="urn:microsoft.com/office/officeart/2018/2/layout/IconCircleList"/>
    <dgm:cxn modelId="{33011E3B-E7EE-450E-85CA-398915E8F273}" type="presParOf" srcId="{3A5B09C9-E46E-4CCA-BC07-7CB05425BEBA}" destId="{8CB2176E-D2FF-4983-A076-3D1C60570890}" srcOrd="1" destOrd="0" presId="urn:microsoft.com/office/officeart/2018/2/layout/IconCircleList"/>
    <dgm:cxn modelId="{8533612D-F7F8-443C-81C8-38C99E6D9483}" type="presParOf" srcId="{3A5B09C9-E46E-4CCA-BC07-7CB05425BEBA}" destId="{22128310-7C9D-4FC9-9309-E12DF496C7FD}" srcOrd="2" destOrd="0" presId="urn:microsoft.com/office/officeart/2018/2/layout/IconCircleList"/>
    <dgm:cxn modelId="{A559C932-0864-4EEB-971C-BA50AC686D3C}" type="presParOf" srcId="{3A5B09C9-E46E-4CCA-BC07-7CB05425BEBA}" destId="{FA6C5922-8EC4-4A1D-B26F-52A47C8229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99F70-CED2-4D3D-A3F8-6118AC13DE08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BC40A0-8323-4B3C-92C0-1CC930D742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Workforce Development Update </a:t>
          </a:r>
        </a:p>
      </dgm:t>
    </dgm:pt>
    <dgm:pt modelId="{4A8E6D64-8212-438A-A49C-978EB2D4C2CF}" type="parTrans" cxnId="{440EFA82-331C-41F7-9CCF-EA4B8457F2D8}">
      <dgm:prSet/>
      <dgm:spPr/>
      <dgm:t>
        <a:bodyPr/>
        <a:lstStyle/>
        <a:p>
          <a:endParaRPr lang="en-US"/>
        </a:p>
      </dgm:t>
    </dgm:pt>
    <dgm:pt modelId="{D9B37A10-C40F-4071-B057-BB80426B8AD1}" type="sibTrans" cxnId="{440EFA82-331C-41F7-9CCF-EA4B8457F2D8}">
      <dgm:prSet/>
      <dgm:spPr/>
      <dgm:t>
        <a:bodyPr/>
        <a:lstStyle/>
        <a:p>
          <a:endParaRPr lang="en-US"/>
        </a:p>
      </dgm:t>
    </dgm:pt>
    <dgm:pt modelId="{6950DA7D-6D01-4372-9D89-E1599485AF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Small Business Equity Audit </a:t>
          </a:r>
        </a:p>
      </dgm:t>
    </dgm:pt>
    <dgm:pt modelId="{5C0C987A-E5E3-431F-A12D-908017CD6398}" type="parTrans" cxnId="{7CB6C72F-E827-449C-A08E-8491D35487FE}">
      <dgm:prSet/>
      <dgm:spPr/>
      <dgm:t>
        <a:bodyPr/>
        <a:lstStyle/>
        <a:p>
          <a:endParaRPr lang="en-US"/>
        </a:p>
      </dgm:t>
    </dgm:pt>
    <dgm:pt modelId="{0644C921-B4CA-4F7C-896B-D9EA974AA7C2}" type="sibTrans" cxnId="{7CB6C72F-E827-449C-A08E-8491D35487FE}">
      <dgm:prSet/>
      <dgm:spPr/>
      <dgm:t>
        <a:bodyPr/>
        <a:lstStyle/>
        <a:p>
          <a:endParaRPr lang="en-US"/>
        </a:p>
      </dgm:t>
    </dgm:pt>
    <dgm:pt modelId="{3B25A21A-3810-4141-BA9B-B927B0D315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 Center Engagement </a:t>
          </a:r>
        </a:p>
      </dgm:t>
    </dgm:pt>
    <dgm:pt modelId="{91016801-5C57-42AF-8252-D0CD4E189E43}" type="parTrans" cxnId="{0A359035-4146-4AE9-BE99-11881214A995}">
      <dgm:prSet/>
      <dgm:spPr/>
      <dgm:t>
        <a:bodyPr/>
        <a:lstStyle/>
        <a:p>
          <a:endParaRPr lang="en-US"/>
        </a:p>
      </dgm:t>
    </dgm:pt>
    <dgm:pt modelId="{669B39AD-23D1-45CB-BDB3-CFC39265D021}" type="sibTrans" cxnId="{0A359035-4146-4AE9-BE99-11881214A995}">
      <dgm:prSet/>
      <dgm:spPr/>
      <dgm:t>
        <a:bodyPr/>
        <a:lstStyle/>
        <a:p>
          <a:endParaRPr lang="en-US"/>
        </a:p>
      </dgm:t>
    </dgm:pt>
    <dgm:pt modelId="{93D983A9-9C9C-4E1E-ADA4-F618F32E98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Regional Development Guide </a:t>
          </a:r>
        </a:p>
      </dgm:t>
    </dgm:pt>
    <dgm:pt modelId="{63AD71B4-C2A6-4FCF-8E52-C2B1301A83C7}" type="parTrans" cxnId="{B426C753-E40B-46F5-BCD8-93DA5323DC92}">
      <dgm:prSet/>
      <dgm:spPr/>
      <dgm:t>
        <a:bodyPr/>
        <a:lstStyle/>
        <a:p>
          <a:endParaRPr lang="en-US"/>
        </a:p>
      </dgm:t>
    </dgm:pt>
    <dgm:pt modelId="{37BF3B6B-C3D0-4D0D-84F1-09ACEE0704D8}" type="sibTrans" cxnId="{B426C753-E40B-46F5-BCD8-93DA5323DC92}">
      <dgm:prSet/>
      <dgm:spPr/>
      <dgm:t>
        <a:bodyPr/>
        <a:lstStyle/>
        <a:p>
          <a:endParaRPr lang="en-US"/>
        </a:p>
      </dgm:t>
    </dgm:pt>
    <dgm:pt modelId="{B799D30B-2541-42DF-8679-0F6894BDEA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Environmental Justice Framework </a:t>
          </a:r>
        </a:p>
      </dgm:t>
    </dgm:pt>
    <dgm:pt modelId="{5BF69374-95CA-434B-A452-F05B0076EA2F}" type="parTrans" cxnId="{AE2A1EDD-D3E3-474F-9E95-0FA9154F98E6}">
      <dgm:prSet/>
      <dgm:spPr/>
      <dgm:t>
        <a:bodyPr/>
        <a:lstStyle/>
        <a:p>
          <a:endParaRPr lang="en-US"/>
        </a:p>
      </dgm:t>
    </dgm:pt>
    <dgm:pt modelId="{49814B61-8718-4C7C-85A9-262BFC312A05}" type="sibTrans" cxnId="{AE2A1EDD-D3E3-474F-9E95-0FA9154F98E6}">
      <dgm:prSet/>
      <dgm:spPr/>
      <dgm:t>
        <a:bodyPr/>
        <a:lstStyle/>
        <a:p>
          <a:endParaRPr lang="en-US"/>
        </a:p>
      </dgm:t>
    </dgm:pt>
    <dgm:pt modelId="{9AA8CAF2-EA94-45EB-AEDB-995E2ABB7E83}" type="pres">
      <dgm:prSet presAssocID="{B6399F70-CED2-4D3D-A3F8-6118AC13DE08}" presName="root" presStyleCnt="0">
        <dgm:presLayoutVars>
          <dgm:dir/>
          <dgm:resizeHandles val="exact"/>
        </dgm:presLayoutVars>
      </dgm:prSet>
      <dgm:spPr/>
    </dgm:pt>
    <dgm:pt modelId="{E0893CEA-3DEF-4A27-A473-E693739848EF}" type="pres">
      <dgm:prSet presAssocID="{07BC40A0-8323-4B3C-92C0-1CC930D74274}" presName="compNode" presStyleCnt="0"/>
      <dgm:spPr/>
    </dgm:pt>
    <dgm:pt modelId="{7B93CBAF-2E76-416D-8601-4F332C9BEBE1}" type="pres">
      <dgm:prSet presAssocID="{07BC40A0-8323-4B3C-92C0-1CC930D74274}" presName="iconRect" presStyleLbl="node1" presStyleIdx="0" presStyleCnt="5" custLinFactNeighborX="-2906" custLinFactNeighborY="56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7BAD700-6591-4E6A-85EA-E1C8B50BA0B5}" type="pres">
      <dgm:prSet presAssocID="{07BC40A0-8323-4B3C-92C0-1CC930D74274}" presName="spaceRect" presStyleCnt="0"/>
      <dgm:spPr/>
    </dgm:pt>
    <dgm:pt modelId="{4C5E750A-D228-476F-A260-5B2C024A83CB}" type="pres">
      <dgm:prSet presAssocID="{07BC40A0-8323-4B3C-92C0-1CC930D74274}" presName="textRect" presStyleLbl="revTx" presStyleIdx="0" presStyleCnt="5" custLinFactNeighborX="-5017" custLinFactNeighborY="-35169">
        <dgm:presLayoutVars>
          <dgm:chMax val="1"/>
          <dgm:chPref val="1"/>
        </dgm:presLayoutVars>
      </dgm:prSet>
      <dgm:spPr/>
    </dgm:pt>
    <dgm:pt modelId="{E111890A-A28D-479F-869B-5085E3AD5BC0}" type="pres">
      <dgm:prSet presAssocID="{D9B37A10-C40F-4071-B057-BB80426B8AD1}" presName="sibTrans" presStyleCnt="0"/>
      <dgm:spPr/>
    </dgm:pt>
    <dgm:pt modelId="{4E627B2A-21E7-47F5-B410-160A50D7247F}" type="pres">
      <dgm:prSet presAssocID="{6950DA7D-6D01-4372-9D89-E1599485AF8B}" presName="compNode" presStyleCnt="0"/>
      <dgm:spPr/>
    </dgm:pt>
    <dgm:pt modelId="{DC7BEE2A-4039-4C98-A658-362D28CADCD8}" type="pres">
      <dgm:prSet presAssocID="{6950DA7D-6D01-4372-9D89-E1599485AF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A7B7B3C-601F-4914-B19D-B4F6A7C150D0}" type="pres">
      <dgm:prSet presAssocID="{6950DA7D-6D01-4372-9D89-E1599485AF8B}" presName="spaceRect" presStyleCnt="0"/>
      <dgm:spPr/>
    </dgm:pt>
    <dgm:pt modelId="{6965CBD7-887B-4F84-B5DC-8CB2C60886BE}" type="pres">
      <dgm:prSet presAssocID="{6950DA7D-6D01-4372-9D89-E1599485AF8B}" presName="textRect" presStyleLbl="revTx" presStyleIdx="1" presStyleCnt="5">
        <dgm:presLayoutVars>
          <dgm:chMax val="1"/>
          <dgm:chPref val="1"/>
        </dgm:presLayoutVars>
      </dgm:prSet>
      <dgm:spPr/>
    </dgm:pt>
    <dgm:pt modelId="{19C4F60B-D364-4C70-8216-D54492C3AEEB}" type="pres">
      <dgm:prSet presAssocID="{0644C921-B4CA-4F7C-896B-D9EA974AA7C2}" presName="sibTrans" presStyleCnt="0"/>
      <dgm:spPr/>
    </dgm:pt>
    <dgm:pt modelId="{2005098D-B89C-4A89-AE2C-093C7707A188}" type="pres">
      <dgm:prSet presAssocID="{3B25A21A-3810-4141-BA9B-B927B0D31597}" presName="compNode" presStyleCnt="0"/>
      <dgm:spPr/>
    </dgm:pt>
    <dgm:pt modelId="{FCEA77AD-4E3F-40B0-A882-D50F6F4331E3}" type="pres">
      <dgm:prSet presAssocID="{3B25A21A-3810-4141-BA9B-B927B0D315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9D07A6C-9F3C-49E8-9F6B-8CE7258F1D8F}" type="pres">
      <dgm:prSet presAssocID="{3B25A21A-3810-4141-BA9B-B927B0D31597}" presName="spaceRect" presStyleCnt="0"/>
      <dgm:spPr/>
    </dgm:pt>
    <dgm:pt modelId="{5EADC439-2FBF-4CA4-ADD6-8C8D3D001BE4}" type="pres">
      <dgm:prSet presAssocID="{3B25A21A-3810-4141-BA9B-B927B0D31597}" presName="textRect" presStyleLbl="revTx" presStyleIdx="2" presStyleCnt="5">
        <dgm:presLayoutVars>
          <dgm:chMax val="1"/>
          <dgm:chPref val="1"/>
        </dgm:presLayoutVars>
      </dgm:prSet>
      <dgm:spPr/>
    </dgm:pt>
    <dgm:pt modelId="{D00D1B3E-094A-4F06-8061-BBFACA43922C}" type="pres">
      <dgm:prSet presAssocID="{669B39AD-23D1-45CB-BDB3-CFC39265D021}" presName="sibTrans" presStyleCnt="0"/>
      <dgm:spPr/>
    </dgm:pt>
    <dgm:pt modelId="{DB41501E-3A54-400F-82F6-09652CA8FA31}" type="pres">
      <dgm:prSet presAssocID="{93D983A9-9C9C-4E1E-ADA4-F618F32E9877}" presName="compNode" presStyleCnt="0"/>
      <dgm:spPr/>
    </dgm:pt>
    <dgm:pt modelId="{681D1ABB-8A21-45DB-ACD7-6DF0151838FE}" type="pres">
      <dgm:prSet presAssocID="{93D983A9-9C9C-4E1E-ADA4-F618F32E98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3CFB575-4070-4FAF-8AEA-AF53389CD21D}" type="pres">
      <dgm:prSet presAssocID="{93D983A9-9C9C-4E1E-ADA4-F618F32E9877}" presName="spaceRect" presStyleCnt="0"/>
      <dgm:spPr/>
    </dgm:pt>
    <dgm:pt modelId="{628F84F2-46A6-4107-80DD-FD6389901ED6}" type="pres">
      <dgm:prSet presAssocID="{93D983A9-9C9C-4E1E-ADA4-F618F32E9877}" presName="textRect" presStyleLbl="revTx" presStyleIdx="3" presStyleCnt="5">
        <dgm:presLayoutVars>
          <dgm:chMax val="1"/>
          <dgm:chPref val="1"/>
        </dgm:presLayoutVars>
      </dgm:prSet>
      <dgm:spPr/>
    </dgm:pt>
    <dgm:pt modelId="{D863EDDC-8C05-4EE3-9455-83EA69924A33}" type="pres">
      <dgm:prSet presAssocID="{37BF3B6B-C3D0-4D0D-84F1-09ACEE0704D8}" presName="sibTrans" presStyleCnt="0"/>
      <dgm:spPr/>
    </dgm:pt>
    <dgm:pt modelId="{C7A0140B-4458-49C5-B045-8FBD6B33EDE9}" type="pres">
      <dgm:prSet presAssocID="{B799D30B-2541-42DF-8679-0F6894BDEA5E}" presName="compNode" presStyleCnt="0"/>
      <dgm:spPr/>
    </dgm:pt>
    <dgm:pt modelId="{255053AB-96B9-4129-A496-64A662F79CC6}" type="pres">
      <dgm:prSet presAssocID="{B799D30B-2541-42DF-8679-0F6894BDEA5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AC60A64-6CB9-41F2-A940-E8D52CBC0958}" type="pres">
      <dgm:prSet presAssocID="{B799D30B-2541-42DF-8679-0F6894BDEA5E}" presName="spaceRect" presStyleCnt="0"/>
      <dgm:spPr/>
    </dgm:pt>
    <dgm:pt modelId="{1A494016-570B-4A4A-9E7C-B9795037031C}" type="pres">
      <dgm:prSet presAssocID="{B799D30B-2541-42DF-8679-0F6894BDEA5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944741D-73F0-45F2-B332-3A42276ADB80}" type="presOf" srcId="{6950DA7D-6D01-4372-9D89-E1599485AF8B}" destId="{6965CBD7-887B-4F84-B5DC-8CB2C60886BE}" srcOrd="0" destOrd="0" presId="urn:microsoft.com/office/officeart/2018/2/layout/IconLabelList"/>
    <dgm:cxn modelId="{7CB6C72F-E827-449C-A08E-8491D35487FE}" srcId="{B6399F70-CED2-4D3D-A3F8-6118AC13DE08}" destId="{6950DA7D-6D01-4372-9D89-E1599485AF8B}" srcOrd="1" destOrd="0" parTransId="{5C0C987A-E5E3-431F-A12D-908017CD6398}" sibTransId="{0644C921-B4CA-4F7C-896B-D9EA974AA7C2}"/>
    <dgm:cxn modelId="{0A359035-4146-4AE9-BE99-11881214A995}" srcId="{B6399F70-CED2-4D3D-A3F8-6118AC13DE08}" destId="{3B25A21A-3810-4141-BA9B-B927B0D31597}" srcOrd="2" destOrd="0" parTransId="{91016801-5C57-42AF-8252-D0CD4E189E43}" sibTransId="{669B39AD-23D1-45CB-BDB3-CFC39265D021}"/>
    <dgm:cxn modelId="{B426C753-E40B-46F5-BCD8-93DA5323DC92}" srcId="{B6399F70-CED2-4D3D-A3F8-6118AC13DE08}" destId="{93D983A9-9C9C-4E1E-ADA4-F618F32E9877}" srcOrd="3" destOrd="0" parTransId="{63AD71B4-C2A6-4FCF-8E52-C2B1301A83C7}" sibTransId="{37BF3B6B-C3D0-4D0D-84F1-09ACEE0704D8}"/>
    <dgm:cxn modelId="{73114E58-D678-4886-8AE9-E102B92A3882}" type="presOf" srcId="{B799D30B-2541-42DF-8679-0F6894BDEA5E}" destId="{1A494016-570B-4A4A-9E7C-B9795037031C}" srcOrd="0" destOrd="0" presId="urn:microsoft.com/office/officeart/2018/2/layout/IconLabelList"/>
    <dgm:cxn modelId="{440EFA82-331C-41F7-9CCF-EA4B8457F2D8}" srcId="{B6399F70-CED2-4D3D-A3F8-6118AC13DE08}" destId="{07BC40A0-8323-4B3C-92C0-1CC930D74274}" srcOrd="0" destOrd="0" parTransId="{4A8E6D64-8212-438A-A49C-978EB2D4C2CF}" sibTransId="{D9B37A10-C40F-4071-B057-BB80426B8AD1}"/>
    <dgm:cxn modelId="{29E9A58B-BCC7-4D52-AE41-624BCA6C58F7}" type="presOf" srcId="{93D983A9-9C9C-4E1E-ADA4-F618F32E9877}" destId="{628F84F2-46A6-4107-80DD-FD6389901ED6}" srcOrd="0" destOrd="0" presId="urn:microsoft.com/office/officeart/2018/2/layout/IconLabelList"/>
    <dgm:cxn modelId="{44AF248C-9131-43A8-A82B-57F05CFEFD63}" type="presOf" srcId="{07BC40A0-8323-4B3C-92C0-1CC930D74274}" destId="{4C5E750A-D228-476F-A260-5B2C024A83CB}" srcOrd="0" destOrd="0" presId="urn:microsoft.com/office/officeart/2018/2/layout/IconLabelList"/>
    <dgm:cxn modelId="{341E2BB1-F466-48E7-BBAC-CAFCE9F30A38}" type="presOf" srcId="{B6399F70-CED2-4D3D-A3F8-6118AC13DE08}" destId="{9AA8CAF2-EA94-45EB-AEDB-995E2ABB7E83}" srcOrd="0" destOrd="0" presId="urn:microsoft.com/office/officeart/2018/2/layout/IconLabelList"/>
    <dgm:cxn modelId="{F22E79B5-88FF-44B9-9B24-B354641EA9FC}" type="presOf" srcId="{3B25A21A-3810-4141-BA9B-B927B0D31597}" destId="{5EADC439-2FBF-4CA4-ADD6-8C8D3D001BE4}" srcOrd="0" destOrd="0" presId="urn:microsoft.com/office/officeart/2018/2/layout/IconLabelList"/>
    <dgm:cxn modelId="{AE2A1EDD-D3E3-474F-9E95-0FA9154F98E6}" srcId="{B6399F70-CED2-4D3D-A3F8-6118AC13DE08}" destId="{B799D30B-2541-42DF-8679-0F6894BDEA5E}" srcOrd="4" destOrd="0" parTransId="{5BF69374-95CA-434B-A452-F05B0076EA2F}" sibTransId="{49814B61-8718-4C7C-85A9-262BFC312A05}"/>
    <dgm:cxn modelId="{C8F21A4F-4D92-4434-BAAB-B4F720A96E06}" type="presParOf" srcId="{9AA8CAF2-EA94-45EB-AEDB-995E2ABB7E83}" destId="{E0893CEA-3DEF-4A27-A473-E693739848EF}" srcOrd="0" destOrd="0" presId="urn:microsoft.com/office/officeart/2018/2/layout/IconLabelList"/>
    <dgm:cxn modelId="{A3C77A3B-32F6-448E-9F1D-F59F0AB72500}" type="presParOf" srcId="{E0893CEA-3DEF-4A27-A473-E693739848EF}" destId="{7B93CBAF-2E76-416D-8601-4F332C9BEBE1}" srcOrd="0" destOrd="0" presId="urn:microsoft.com/office/officeart/2018/2/layout/IconLabelList"/>
    <dgm:cxn modelId="{891A998E-9345-4073-BEB8-6C720CBF4DEF}" type="presParOf" srcId="{E0893CEA-3DEF-4A27-A473-E693739848EF}" destId="{77BAD700-6591-4E6A-85EA-E1C8B50BA0B5}" srcOrd="1" destOrd="0" presId="urn:microsoft.com/office/officeart/2018/2/layout/IconLabelList"/>
    <dgm:cxn modelId="{C6411516-9640-4761-B1D7-B6BD0B3784E9}" type="presParOf" srcId="{E0893CEA-3DEF-4A27-A473-E693739848EF}" destId="{4C5E750A-D228-476F-A260-5B2C024A83CB}" srcOrd="2" destOrd="0" presId="urn:microsoft.com/office/officeart/2018/2/layout/IconLabelList"/>
    <dgm:cxn modelId="{C58E5B6F-C593-4236-BE30-B41B1260A397}" type="presParOf" srcId="{9AA8CAF2-EA94-45EB-AEDB-995E2ABB7E83}" destId="{E111890A-A28D-479F-869B-5085E3AD5BC0}" srcOrd="1" destOrd="0" presId="urn:microsoft.com/office/officeart/2018/2/layout/IconLabelList"/>
    <dgm:cxn modelId="{19BE59E8-9043-44D8-B634-40E0F13B5516}" type="presParOf" srcId="{9AA8CAF2-EA94-45EB-AEDB-995E2ABB7E83}" destId="{4E627B2A-21E7-47F5-B410-160A50D7247F}" srcOrd="2" destOrd="0" presId="urn:microsoft.com/office/officeart/2018/2/layout/IconLabelList"/>
    <dgm:cxn modelId="{8AC4A62B-C2E2-466B-A7F6-102008730905}" type="presParOf" srcId="{4E627B2A-21E7-47F5-B410-160A50D7247F}" destId="{DC7BEE2A-4039-4C98-A658-362D28CADCD8}" srcOrd="0" destOrd="0" presId="urn:microsoft.com/office/officeart/2018/2/layout/IconLabelList"/>
    <dgm:cxn modelId="{08183646-006A-42C0-944E-474369B27248}" type="presParOf" srcId="{4E627B2A-21E7-47F5-B410-160A50D7247F}" destId="{CA7B7B3C-601F-4914-B19D-B4F6A7C150D0}" srcOrd="1" destOrd="0" presId="urn:microsoft.com/office/officeart/2018/2/layout/IconLabelList"/>
    <dgm:cxn modelId="{1EB0882A-A50E-4CEC-B513-E1918C851029}" type="presParOf" srcId="{4E627B2A-21E7-47F5-B410-160A50D7247F}" destId="{6965CBD7-887B-4F84-B5DC-8CB2C60886BE}" srcOrd="2" destOrd="0" presId="urn:microsoft.com/office/officeart/2018/2/layout/IconLabelList"/>
    <dgm:cxn modelId="{C7F8AD26-5763-480E-AAF1-41687F701F4E}" type="presParOf" srcId="{9AA8CAF2-EA94-45EB-AEDB-995E2ABB7E83}" destId="{19C4F60B-D364-4C70-8216-D54492C3AEEB}" srcOrd="3" destOrd="0" presId="urn:microsoft.com/office/officeart/2018/2/layout/IconLabelList"/>
    <dgm:cxn modelId="{DA8BF98A-4FAA-4945-AA6C-9178002C0518}" type="presParOf" srcId="{9AA8CAF2-EA94-45EB-AEDB-995E2ABB7E83}" destId="{2005098D-B89C-4A89-AE2C-093C7707A188}" srcOrd="4" destOrd="0" presId="urn:microsoft.com/office/officeart/2018/2/layout/IconLabelList"/>
    <dgm:cxn modelId="{822BDA07-E535-4065-97E0-C7032C075480}" type="presParOf" srcId="{2005098D-B89C-4A89-AE2C-093C7707A188}" destId="{FCEA77AD-4E3F-40B0-A882-D50F6F4331E3}" srcOrd="0" destOrd="0" presId="urn:microsoft.com/office/officeart/2018/2/layout/IconLabelList"/>
    <dgm:cxn modelId="{B7738181-786A-459F-A8C1-080043E4AB48}" type="presParOf" srcId="{2005098D-B89C-4A89-AE2C-093C7707A188}" destId="{79D07A6C-9F3C-49E8-9F6B-8CE7258F1D8F}" srcOrd="1" destOrd="0" presId="urn:microsoft.com/office/officeart/2018/2/layout/IconLabelList"/>
    <dgm:cxn modelId="{B4F6AD2F-E028-4078-B3B2-AE32E72684EB}" type="presParOf" srcId="{2005098D-B89C-4A89-AE2C-093C7707A188}" destId="{5EADC439-2FBF-4CA4-ADD6-8C8D3D001BE4}" srcOrd="2" destOrd="0" presId="urn:microsoft.com/office/officeart/2018/2/layout/IconLabelList"/>
    <dgm:cxn modelId="{A8C5982D-EA97-48EC-9107-D68227FCC980}" type="presParOf" srcId="{9AA8CAF2-EA94-45EB-AEDB-995E2ABB7E83}" destId="{D00D1B3E-094A-4F06-8061-BBFACA43922C}" srcOrd="5" destOrd="0" presId="urn:microsoft.com/office/officeart/2018/2/layout/IconLabelList"/>
    <dgm:cxn modelId="{AF08E8AA-376F-4E75-A454-74316CC2902C}" type="presParOf" srcId="{9AA8CAF2-EA94-45EB-AEDB-995E2ABB7E83}" destId="{DB41501E-3A54-400F-82F6-09652CA8FA31}" srcOrd="6" destOrd="0" presId="urn:microsoft.com/office/officeart/2018/2/layout/IconLabelList"/>
    <dgm:cxn modelId="{569F2A5B-CD6E-410E-B636-A24943F08635}" type="presParOf" srcId="{DB41501E-3A54-400F-82F6-09652CA8FA31}" destId="{681D1ABB-8A21-45DB-ACD7-6DF0151838FE}" srcOrd="0" destOrd="0" presId="urn:microsoft.com/office/officeart/2018/2/layout/IconLabelList"/>
    <dgm:cxn modelId="{3B27F491-75A2-4BA3-95D4-56C74E2B791A}" type="presParOf" srcId="{DB41501E-3A54-400F-82F6-09652CA8FA31}" destId="{C3CFB575-4070-4FAF-8AEA-AF53389CD21D}" srcOrd="1" destOrd="0" presId="urn:microsoft.com/office/officeart/2018/2/layout/IconLabelList"/>
    <dgm:cxn modelId="{4754275A-C53E-41E1-ADC0-744934BE7020}" type="presParOf" srcId="{DB41501E-3A54-400F-82F6-09652CA8FA31}" destId="{628F84F2-46A6-4107-80DD-FD6389901ED6}" srcOrd="2" destOrd="0" presId="urn:microsoft.com/office/officeart/2018/2/layout/IconLabelList"/>
    <dgm:cxn modelId="{6D89DADE-2172-46FF-82A2-7AE8C4DF5B97}" type="presParOf" srcId="{9AA8CAF2-EA94-45EB-AEDB-995E2ABB7E83}" destId="{D863EDDC-8C05-4EE3-9455-83EA69924A33}" srcOrd="7" destOrd="0" presId="urn:microsoft.com/office/officeart/2018/2/layout/IconLabelList"/>
    <dgm:cxn modelId="{4088B154-E4E8-4EEA-9084-0CB78D13210F}" type="presParOf" srcId="{9AA8CAF2-EA94-45EB-AEDB-995E2ABB7E83}" destId="{C7A0140B-4458-49C5-B045-8FBD6B33EDE9}" srcOrd="8" destOrd="0" presId="urn:microsoft.com/office/officeart/2018/2/layout/IconLabelList"/>
    <dgm:cxn modelId="{DD0E6F3C-109D-4358-BFF3-BE91EF18EF36}" type="presParOf" srcId="{C7A0140B-4458-49C5-B045-8FBD6B33EDE9}" destId="{255053AB-96B9-4129-A496-64A662F79CC6}" srcOrd="0" destOrd="0" presId="urn:microsoft.com/office/officeart/2018/2/layout/IconLabelList"/>
    <dgm:cxn modelId="{06DA3C50-8FA5-4AB2-A05B-CBE9728A976B}" type="presParOf" srcId="{C7A0140B-4458-49C5-B045-8FBD6B33EDE9}" destId="{2AC60A64-6CB9-41F2-A940-E8D52CBC0958}" srcOrd="1" destOrd="0" presId="urn:microsoft.com/office/officeart/2018/2/layout/IconLabelList"/>
    <dgm:cxn modelId="{2237F1B5-C2EF-4616-86ED-A54B5CD2969C}" type="presParOf" srcId="{C7A0140B-4458-49C5-B045-8FBD6B33EDE9}" destId="{1A494016-570B-4A4A-9E7C-B979503703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658BA-4773-45AF-B9AC-04F8E434517D}">
      <dsp:nvSpPr>
        <dsp:cNvPr id="0" name=""/>
        <dsp:cNvSpPr/>
      </dsp:nvSpPr>
      <dsp:spPr>
        <a:xfrm>
          <a:off x="227411" y="947077"/>
          <a:ext cx="1614385" cy="16143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ACACB-CD43-4E04-8ED9-756125D1439E}">
      <dsp:nvSpPr>
        <dsp:cNvPr id="0" name=""/>
        <dsp:cNvSpPr/>
      </dsp:nvSpPr>
      <dsp:spPr>
        <a:xfrm>
          <a:off x="566432" y="1286098"/>
          <a:ext cx="936343" cy="936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5A69B-336A-4C2E-93B2-3C17EE94C249}">
      <dsp:nvSpPr>
        <dsp:cNvPr id="0" name=""/>
        <dsp:cNvSpPr/>
      </dsp:nvSpPr>
      <dsp:spPr>
        <a:xfrm>
          <a:off x="2187737" y="947077"/>
          <a:ext cx="3805337" cy="161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Review and reflect on the progress and achievements</a:t>
          </a:r>
          <a:endParaRPr lang="en-US" sz="2400" kern="1200"/>
        </a:p>
      </dsp:txBody>
      <dsp:txXfrm>
        <a:off x="2187737" y="947077"/>
        <a:ext cx="3805337" cy="1614385"/>
      </dsp:txXfrm>
    </dsp:sp>
    <dsp:sp modelId="{AB8C6D42-C838-47AE-9974-E51FBF15DC48}">
      <dsp:nvSpPr>
        <dsp:cNvPr id="0" name=""/>
        <dsp:cNvSpPr/>
      </dsp:nvSpPr>
      <dsp:spPr>
        <a:xfrm>
          <a:off x="6656125" y="947077"/>
          <a:ext cx="1614385" cy="16143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806E4-1AA5-43A7-86CF-9B8DFA224B54}">
      <dsp:nvSpPr>
        <dsp:cNvPr id="0" name=""/>
        <dsp:cNvSpPr/>
      </dsp:nvSpPr>
      <dsp:spPr>
        <a:xfrm>
          <a:off x="6995146" y="1286098"/>
          <a:ext cx="936343" cy="936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AFE1-8D42-4CD4-BAAD-CAEF71007E1E}">
      <dsp:nvSpPr>
        <dsp:cNvPr id="0" name=""/>
        <dsp:cNvSpPr/>
      </dsp:nvSpPr>
      <dsp:spPr>
        <a:xfrm>
          <a:off x="8616450" y="947077"/>
          <a:ext cx="3805337" cy="161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Identify and celebrate successful initiatives and wins</a:t>
          </a:r>
          <a:endParaRPr lang="en-US" sz="2400" kern="1200"/>
        </a:p>
      </dsp:txBody>
      <dsp:txXfrm>
        <a:off x="8616450" y="947077"/>
        <a:ext cx="3805337" cy="1614385"/>
      </dsp:txXfrm>
    </dsp:sp>
    <dsp:sp modelId="{616B5EB3-8B07-4AF2-AB64-B1BFFCEF6D3C}">
      <dsp:nvSpPr>
        <dsp:cNvPr id="0" name=""/>
        <dsp:cNvSpPr/>
      </dsp:nvSpPr>
      <dsp:spPr>
        <a:xfrm>
          <a:off x="227411" y="3610737"/>
          <a:ext cx="1614385" cy="16143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F8AD6-DE7A-4093-A5C7-E7ED6B7FFF2F}">
      <dsp:nvSpPr>
        <dsp:cNvPr id="0" name=""/>
        <dsp:cNvSpPr/>
      </dsp:nvSpPr>
      <dsp:spPr>
        <a:xfrm>
          <a:off x="566432" y="3949757"/>
          <a:ext cx="936343" cy="936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CED60-B5A5-43D7-BE56-99A561EE28A7}">
      <dsp:nvSpPr>
        <dsp:cNvPr id="0" name=""/>
        <dsp:cNvSpPr/>
      </dsp:nvSpPr>
      <dsp:spPr>
        <a:xfrm>
          <a:off x="2187737" y="3610737"/>
          <a:ext cx="3805337" cy="161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Highlight the importance of the EAC's impact on decision-making processes within the Council </a:t>
          </a:r>
          <a:endParaRPr lang="en-US" sz="2400" kern="1200"/>
        </a:p>
      </dsp:txBody>
      <dsp:txXfrm>
        <a:off x="2187737" y="3610737"/>
        <a:ext cx="3805337" cy="1614385"/>
      </dsp:txXfrm>
    </dsp:sp>
    <dsp:sp modelId="{69E1D650-8D10-488A-AD7A-4993E96AAA85}">
      <dsp:nvSpPr>
        <dsp:cNvPr id="0" name=""/>
        <dsp:cNvSpPr/>
      </dsp:nvSpPr>
      <dsp:spPr>
        <a:xfrm>
          <a:off x="6656125" y="3610737"/>
          <a:ext cx="1614385" cy="16143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2176E-D2FF-4983-A076-3D1C60570890}">
      <dsp:nvSpPr>
        <dsp:cNvPr id="0" name=""/>
        <dsp:cNvSpPr/>
      </dsp:nvSpPr>
      <dsp:spPr>
        <a:xfrm>
          <a:off x="6995146" y="3949757"/>
          <a:ext cx="936343" cy="936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C5922-8EC4-4A1D-B26F-52A47C82296A}">
      <dsp:nvSpPr>
        <dsp:cNvPr id="0" name=""/>
        <dsp:cNvSpPr/>
      </dsp:nvSpPr>
      <dsp:spPr>
        <a:xfrm>
          <a:off x="8616450" y="3610737"/>
          <a:ext cx="3805337" cy="161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Emphasize the significance of membership diversity and stakeholder support in advancing equity initiatives </a:t>
          </a:r>
          <a:endParaRPr lang="en-US" sz="2400" kern="1200"/>
        </a:p>
      </dsp:txBody>
      <dsp:txXfrm>
        <a:off x="8616450" y="3610737"/>
        <a:ext cx="3805337" cy="1614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3CBAF-2E76-416D-8601-4F332C9BEBE1}">
      <dsp:nvSpPr>
        <dsp:cNvPr id="0" name=""/>
        <dsp:cNvSpPr/>
      </dsp:nvSpPr>
      <dsp:spPr>
        <a:xfrm>
          <a:off x="671454" y="968092"/>
          <a:ext cx="968153" cy="968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E750A-D228-476F-A260-5B2C024A83CB}">
      <dsp:nvSpPr>
        <dsp:cNvPr id="0" name=""/>
        <dsp:cNvSpPr/>
      </dsp:nvSpPr>
      <dsp:spPr>
        <a:xfrm>
          <a:off x="1" y="2020164"/>
          <a:ext cx="2151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Workforce Development Update </a:t>
          </a:r>
        </a:p>
      </dsp:txBody>
      <dsp:txXfrm>
        <a:off x="1" y="2020164"/>
        <a:ext cx="2151452" cy="720000"/>
      </dsp:txXfrm>
    </dsp:sp>
    <dsp:sp modelId="{DC7BEE2A-4039-4C98-A658-362D28CADCD8}">
      <dsp:nvSpPr>
        <dsp:cNvPr id="0" name=""/>
        <dsp:cNvSpPr/>
      </dsp:nvSpPr>
      <dsp:spPr>
        <a:xfrm>
          <a:off x="3227546" y="913749"/>
          <a:ext cx="968153" cy="968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5CBD7-887B-4F84-B5DC-8CB2C60886BE}">
      <dsp:nvSpPr>
        <dsp:cNvPr id="0" name=""/>
        <dsp:cNvSpPr/>
      </dsp:nvSpPr>
      <dsp:spPr>
        <a:xfrm>
          <a:off x="2635896" y="2273380"/>
          <a:ext cx="2151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Small Business Equity Audit </a:t>
          </a:r>
        </a:p>
      </dsp:txBody>
      <dsp:txXfrm>
        <a:off x="2635896" y="2273380"/>
        <a:ext cx="2151452" cy="720000"/>
      </dsp:txXfrm>
    </dsp:sp>
    <dsp:sp modelId="{FCEA77AD-4E3F-40B0-A882-D50F6F4331E3}">
      <dsp:nvSpPr>
        <dsp:cNvPr id="0" name=""/>
        <dsp:cNvSpPr/>
      </dsp:nvSpPr>
      <dsp:spPr>
        <a:xfrm>
          <a:off x="5755503" y="913749"/>
          <a:ext cx="968153" cy="968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C439-2FBF-4CA4-ADD6-8C8D3D001BE4}">
      <dsp:nvSpPr>
        <dsp:cNvPr id="0" name=""/>
        <dsp:cNvSpPr/>
      </dsp:nvSpPr>
      <dsp:spPr>
        <a:xfrm>
          <a:off x="5163853" y="2273380"/>
          <a:ext cx="2151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Center Engagement </a:t>
          </a:r>
        </a:p>
      </dsp:txBody>
      <dsp:txXfrm>
        <a:off x="5163853" y="2273380"/>
        <a:ext cx="2151452" cy="720000"/>
      </dsp:txXfrm>
    </dsp:sp>
    <dsp:sp modelId="{681D1ABB-8A21-45DB-ACD7-6DF0151838FE}">
      <dsp:nvSpPr>
        <dsp:cNvPr id="0" name=""/>
        <dsp:cNvSpPr/>
      </dsp:nvSpPr>
      <dsp:spPr>
        <a:xfrm>
          <a:off x="1963567" y="3531244"/>
          <a:ext cx="968153" cy="968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F84F2-46A6-4107-80DD-FD6389901ED6}">
      <dsp:nvSpPr>
        <dsp:cNvPr id="0" name=""/>
        <dsp:cNvSpPr/>
      </dsp:nvSpPr>
      <dsp:spPr>
        <a:xfrm>
          <a:off x="1371917" y="4890875"/>
          <a:ext cx="2151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Regional Development Guide </a:t>
          </a:r>
        </a:p>
      </dsp:txBody>
      <dsp:txXfrm>
        <a:off x="1371917" y="4890875"/>
        <a:ext cx="2151452" cy="720000"/>
      </dsp:txXfrm>
    </dsp:sp>
    <dsp:sp modelId="{255053AB-96B9-4129-A496-64A662F79CC6}">
      <dsp:nvSpPr>
        <dsp:cNvPr id="0" name=""/>
        <dsp:cNvSpPr/>
      </dsp:nvSpPr>
      <dsp:spPr>
        <a:xfrm>
          <a:off x="4491524" y="3531244"/>
          <a:ext cx="968153" cy="968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94016-570B-4A4A-9E7C-B9795037031C}">
      <dsp:nvSpPr>
        <dsp:cNvPr id="0" name=""/>
        <dsp:cNvSpPr/>
      </dsp:nvSpPr>
      <dsp:spPr>
        <a:xfrm>
          <a:off x="3899875" y="4890875"/>
          <a:ext cx="2151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Environmental Justice Framework </a:t>
          </a:r>
        </a:p>
      </dsp:txBody>
      <dsp:txXfrm>
        <a:off x="3899875" y="4890875"/>
        <a:ext cx="215145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tro Transit bus driving in downtown Minneapolis in front of First Avenue club.">
            <a:extLst>
              <a:ext uri="{FF2B5EF4-FFF2-40B4-BE49-F238E27FC236}">
                <a16:creationId xmlns:a16="http://schemas.microsoft.com/office/drawing/2014/main" id="{09090B47-E9E3-6840-A689-16DD76981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8172"/>
            <a:ext cx="5192486" cy="6531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46C6-FDA5-4175-81AD-5D1794FB5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5" y="384541"/>
            <a:ext cx="11821584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1828800"/>
            <a:ext cx="6736757" cy="87443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AE7EF-D2E9-C74D-9DF9-691A061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2"/>
            <a:ext cx="326571" cy="326571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</p:spTree>
    <p:extLst>
      <p:ext uri="{BB962C8B-B14F-4D97-AF65-F5344CB8AC3E}">
        <p14:creationId xmlns:p14="http://schemas.microsoft.com/office/powerpoint/2010/main" val="204740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9A752-30D1-4348-80F3-DEFC8B9C6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1100"/>
            <a:ext cx="11824167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842" y="2117444"/>
            <a:ext cx="6736757" cy="5857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4843" y="2795598"/>
            <a:ext cx="6736756" cy="4281488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797B1-7734-FA48-8F3F-0674961E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72139AE-01C1-FD46-9168-5E4DEE23E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04814"/>
            <a:ext cx="5191622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83875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ght rail train in snow in the city.">
            <a:extLst>
              <a:ext uri="{FF2B5EF4-FFF2-40B4-BE49-F238E27FC236}">
                <a16:creationId xmlns:a16="http://schemas.microsoft.com/office/drawing/2014/main" id="{605555D0-50A5-F34C-A18B-2A8253C49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92876"/>
            <a:ext cx="3162667" cy="6536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CD199-135E-4343-82E2-C44B8AF8C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7432" y="380554"/>
            <a:ext cx="1182416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AE7EF-D2E9-C74D-9DF9-691A061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2"/>
            <a:ext cx="326571" cy="326571"/>
          </a:xfrm>
          <a:prstGeom prst="rect">
            <a:avLst/>
          </a:pr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</p:spTree>
    <p:extLst>
      <p:ext uri="{BB962C8B-B14F-4D97-AF65-F5344CB8AC3E}">
        <p14:creationId xmlns:p14="http://schemas.microsoft.com/office/powerpoint/2010/main" val="3056191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C5912-7637-4923-B012-D13818E57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016" y="383723"/>
            <a:ext cx="11821583" cy="123015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0109" y="2087462"/>
            <a:ext cx="9101490" cy="5857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5509" y="2790113"/>
            <a:ext cx="9076090" cy="4281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CA349-1C0E-B04E-B9B7-E73EF417E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EA1A3CA-9594-F548-B523-9656AF04E3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313" y="1702191"/>
            <a:ext cx="3095625" cy="65247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Insert picture by</a:t>
            </a:r>
          </a:p>
          <a:p>
            <a:r>
              <a:rPr lang="en-US"/>
              <a:t>clicking icon</a:t>
            </a:r>
          </a:p>
        </p:txBody>
      </p:sp>
    </p:spTree>
    <p:extLst>
      <p:ext uri="{BB962C8B-B14F-4D97-AF65-F5344CB8AC3E}">
        <p14:creationId xmlns:p14="http://schemas.microsoft.com/office/powerpoint/2010/main" val="225670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60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84338-8974-4FAF-A50C-37046A152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0253" y="395815"/>
            <a:ext cx="11821347" cy="12287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932783-2C2E-1E40-BA8B-691425C1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33" y="2192161"/>
            <a:ext cx="11786067" cy="5857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96D5E6-1A03-9F41-AEE0-30C6690BC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2831" y="2886074"/>
            <a:ext cx="11798769" cy="40837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</p:spTree>
    <p:extLst>
      <p:ext uri="{BB962C8B-B14F-4D97-AF65-F5344CB8AC3E}">
        <p14:creationId xmlns:p14="http://schemas.microsoft.com/office/powerpoint/2010/main" val="373543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E6F40E-F87A-E34B-B26C-5902B43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8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B8BB59-8F62-5243-98E1-D1DDA3216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35229" y="2413000"/>
            <a:ext cx="6121867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CA9CF-0625-409D-992F-1E6AA6FD2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739" y="388769"/>
            <a:ext cx="11813861" cy="123577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524CE-9304-8A42-BD76-D60374AB8A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5712" y="2760163"/>
            <a:ext cx="547878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A7E4657-B2D8-F042-8406-1FF919016A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11" y="3716498"/>
            <a:ext cx="547878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1CA5694-0CC4-B843-9078-357D69FAB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348" y="2760163"/>
            <a:ext cx="5689134" cy="732337"/>
          </a:xfrm>
          <a:noFill/>
        </p:spPr>
        <p:txBody>
          <a:bodyPr anchor="b">
            <a:noAutofit/>
          </a:bodyPr>
          <a:lstStyle>
            <a:lvl1pPr marL="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Subhead goes here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A0A654F-2CD6-7B48-973D-57A9B02C0D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348" y="3709460"/>
            <a:ext cx="5689133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39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2CABF-C0DD-4C93-9495-22DD8FAF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300" y="396142"/>
            <a:ext cx="11824167" cy="12287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D8D6-68CC-5C40-9D67-B541EBCC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26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B7AAF-C896-1548-B59C-4E33146A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5428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E28CF-8AB4-144D-9C4B-34DE73027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65937" y="2542121"/>
            <a:ext cx="3975315" cy="4876800"/>
          </a:xfrm>
          <a:prstGeom prst="rect">
            <a:avLst/>
          </a:prstGeom>
          <a:solidFill>
            <a:srgbClr val="E7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0F3F35E-BD8A-3C45-B926-260375338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5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F3A24FFD-F342-2948-B817-7CBF27DB9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107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ED06A61-F4D0-AC4C-8E68-6520347133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17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77A6EFA-5F90-B34A-8608-F3195834C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1761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7548173-F8EE-A146-A23E-BF6BF9F65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9761" y="2842017"/>
            <a:ext cx="3421384" cy="4275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07BA16AB-1170-3645-B01F-6BB4DA6B6D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31157" y="3480292"/>
            <a:ext cx="3444874" cy="1289455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A4683EF-D233-6234-A0B6-BDC45A62B7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4400" y="2057400"/>
            <a:ext cx="12649200" cy="6172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20117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4E279B-3191-7A4E-94B9-2A9198D8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-1"/>
            <a:ext cx="1066802" cy="1704815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D76EB-F84E-714A-A2C4-817D10D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3563598" cy="17048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8E3-3862-5645-B0CE-CAC921A3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0"/>
            <a:ext cx="1066800" cy="1704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7CA76-7318-45CD-A111-80D54C589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000" y="388769"/>
            <a:ext cx="11816600" cy="12316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FA24-9CC9-8D45-A201-38EB6AFF6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4FB38-A9EE-CD47-B525-98D8039C14D0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74533-C6D7-2040-A061-58FFA965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2A0CD-52DE-1B42-9176-C86BCB30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6571" cy="326571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</p:spTree>
    <p:extLst>
      <p:ext uri="{BB962C8B-B14F-4D97-AF65-F5344CB8AC3E}">
        <p14:creationId xmlns:p14="http://schemas.microsoft.com/office/powerpoint/2010/main" val="326014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8544">
          <p15:clr>
            <a:srgbClr val="FBAE40"/>
          </p15:clr>
        </p15:guide>
        <p15:guide id="4" pos="576">
          <p15:clr>
            <a:srgbClr val="FBAE40"/>
          </p15:clr>
        </p15:guide>
        <p15:guide id="5" pos="3456">
          <p15:clr>
            <a:srgbClr val="FBAE40"/>
          </p15:clr>
        </p15:guide>
        <p15:guide id="6" pos="2304">
          <p15:clr>
            <a:srgbClr val="FBAE40"/>
          </p15:clr>
        </p15:guide>
        <p15:guide id="7" pos="1152">
          <p15:clr>
            <a:srgbClr val="FBAE40"/>
          </p15:clr>
        </p15:guide>
        <p15:guide id="8" pos="5760">
          <p15:clr>
            <a:srgbClr val="FBAE40"/>
          </p15:clr>
        </p15:guide>
        <p15:guide id="9" pos="6912">
          <p15:clr>
            <a:srgbClr val="FBAE40"/>
          </p15:clr>
        </p15:guide>
        <p15:guide id="10" pos="806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FC98D8-BAA0-DF40-9C81-E8AA0DB9A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16004" y="7557571"/>
            <a:ext cx="532014" cy="3990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4943-3134-9E4B-9622-795F8A220D7C}"/>
              </a:ext>
            </a:extLst>
          </p:cNvPr>
          <p:cNvSpPr txBox="1"/>
          <p:nvPr userDrawn="1"/>
        </p:nvSpPr>
        <p:spPr>
          <a:xfrm>
            <a:off x="13824316" y="7608288"/>
            <a:ext cx="5153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BF1D36-7803-3649-9747-78F10FCEEE20}" type="slidenum">
              <a:rPr lang="en-US" sz="14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4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42D2-87A9-314C-AD8C-4365A0013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5400000">
            <a:off x="10388678" y="3561727"/>
            <a:ext cx="741892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20" b="1" spc="240">
                <a:latin typeface="Arial" panose="020B0604020202020204" pitchFamily="34" charset="0"/>
                <a:cs typeface="Arial" panose="020B0604020202020204" pitchFamily="34" charset="0"/>
              </a:rPr>
              <a:t>Metropolitan Council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172F3-9095-42DB-9420-066972D3B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5640" y="-1436376"/>
            <a:ext cx="4410232" cy="1047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hidden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F15881-E074-D741-8788-F7549BDB3E49}"/>
              </a:ext>
            </a:extLst>
          </p:cNvPr>
          <p:cNvGrpSpPr/>
          <p:nvPr userDrawn="1"/>
        </p:nvGrpSpPr>
        <p:grpSpPr>
          <a:xfrm>
            <a:off x="1364151" y="-1198130"/>
            <a:ext cx="8089009" cy="685740"/>
            <a:chOff x="2492994" y="2126192"/>
            <a:chExt cx="8089009" cy="6857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215669-DADC-DA45-9C83-5F7BD8AB3A1C}"/>
                </a:ext>
              </a:extLst>
            </p:cNvPr>
            <p:cNvSpPr/>
            <p:nvPr/>
          </p:nvSpPr>
          <p:spPr>
            <a:xfrm>
              <a:off x="2577627" y="2126192"/>
              <a:ext cx="1600200" cy="27432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EDFFE1-AEE5-DE40-BAC8-FE728DCBF844}"/>
                </a:ext>
              </a:extLst>
            </p:cNvPr>
            <p:cNvSpPr txBox="1"/>
            <p:nvPr/>
          </p:nvSpPr>
          <p:spPr>
            <a:xfrm>
              <a:off x="2492994" y="2411822"/>
              <a:ext cx="1290626" cy="38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Primary</a:t>
              </a:r>
              <a:br>
                <a:rPr lang="en-US" sz="1000"/>
              </a:br>
              <a:r>
                <a:rPr lang="en-US" sz="1000"/>
                <a:t>RGB 0/93/170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3C790-26BF-2B41-AA12-5400DC96318A}"/>
                </a:ext>
              </a:extLst>
            </p:cNvPr>
            <p:cNvSpPr/>
            <p:nvPr/>
          </p:nvSpPr>
          <p:spPr>
            <a:xfrm>
              <a:off x="4180545" y="2126192"/>
              <a:ext cx="1600200" cy="274320"/>
            </a:xfrm>
            <a:prstGeom prst="rect">
              <a:avLst/>
            </a:prstGeom>
            <a:solidFill>
              <a:srgbClr val="6C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58A6B0-F11C-4743-8B88-F5DB0699614D}"/>
                </a:ext>
              </a:extLst>
            </p:cNvPr>
            <p:cNvSpPr txBox="1"/>
            <p:nvPr/>
          </p:nvSpPr>
          <p:spPr>
            <a:xfrm>
              <a:off x="4097668" y="2411822"/>
              <a:ext cx="12906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/Community</a:t>
              </a:r>
              <a:br>
                <a:rPr lang="en-US" sz="1000"/>
              </a:br>
              <a:r>
                <a:rPr lang="en-US" sz="1000"/>
                <a:t>RGB 120/162/47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8116AF-9573-4C4D-8B66-0DC304710DE6}"/>
                </a:ext>
              </a:extLst>
            </p:cNvPr>
            <p:cNvSpPr/>
            <p:nvPr/>
          </p:nvSpPr>
          <p:spPr>
            <a:xfrm>
              <a:off x="5779051" y="2126192"/>
              <a:ext cx="1600200" cy="274320"/>
            </a:xfrm>
            <a:prstGeom prst="rect">
              <a:avLst/>
            </a:prstGeom>
            <a:solidFill>
              <a:srgbClr val="EE3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E310E7-741B-E64C-830E-9C955AB42403}"/>
                </a:ext>
              </a:extLst>
            </p:cNvPr>
            <p:cNvSpPr txBox="1"/>
            <p:nvPr/>
          </p:nvSpPr>
          <p:spPr>
            <a:xfrm>
              <a:off x="5711164" y="2411822"/>
              <a:ext cx="1290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/Metro Transit</a:t>
              </a:r>
              <a:br>
                <a:rPr lang="en-US" sz="1000"/>
              </a:br>
              <a:r>
                <a:rPr lang="en-US" sz="1000"/>
                <a:t>RGB 238/49/36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96B5F4-30F4-E544-BEDB-C998A39D2C09}"/>
                </a:ext>
              </a:extLst>
            </p:cNvPr>
            <p:cNvSpPr/>
            <p:nvPr/>
          </p:nvSpPr>
          <p:spPr>
            <a:xfrm>
              <a:off x="7374473" y="2126192"/>
              <a:ext cx="1600200" cy="275051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05827C-C451-0B44-8089-B79225C350BE}"/>
                </a:ext>
              </a:extLst>
            </p:cNvPr>
            <p:cNvSpPr txBox="1"/>
            <p:nvPr/>
          </p:nvSpPr>
          <p:spPr>
            <a:xfrm>
              <a:off x="7309672" y="2411822"/>
              <a:ext cx="1290626" cy="384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2</a:t>
              </a:r>
              <a:r>
                <a:rPr lang="en-US" sz="1000" baseline="30000"/>
                <a:t>nd</a:t>
              </a:r>
              <a:r>
                <a:rPr lang="en-US" sz="1000"/>
                <a:t>/Environmental</a:t>
              </a:r>
              <a:br>
                <a:rPr lang="en-US" sz="1000"/>
              </a:br>
              <a:r>
                <a:rPr lang="en-US" sz="1000"/>
                <a:t>RGB 0/154/199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310923-FC7B-0B4F-864F-CBC5477C4CF8}"/>
                </a:ext>
              </a:extLst>
            </p:cNvPr>
            <p:cNvSpPr/>
            <p:nvPr userDrawn="1"/>
          </p:nvSpPr>
          <p:spPr>
            <a:xfrm>
              <a:off x="8981803" y="2126192"/>
              <a:ext cx="1600200" cy="27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F23D32-3A9C-ED4D-A4C3-FA9D13DCE618}"/>
                </a:ext>
              </a:extLst>
            </p:cNvPr>
            <p:cNvSpPr txBox="1"/>
            <p:nvPr userDrawn="1"/>
          </p:nvSpPr>
          <p:spPr>
            <a:xfrm>
              <a:off x="8991600" y="2411822"/>
              <a:ext cx="12906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/>
                <a:t>Black</a:t>
              </a:r>
              <a:br>
                <a:rPr lang="en-US" sz="1000"/>
              </a:br>
              <a:r>
                <a:rPr lang="en-US" sz="1000"/>
                <a:t>RGB 0/0/0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999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2ED7BE3C-05C0-C74C-B2CE-16818CF0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3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230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70390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876DD-8E58-4282-9A87-8BFBCF644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3267182"/>
            <a:ext cx="5597525" cy="1171575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963224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enic fall trees along Missiissippi River near Hastings.">
            <a:extLst>
              <a:ext uri="{FF2B5EF4-FFF2-40B4-BE49-F238E27FC236}">
                <a16:creationId xmlns:a16="http://schemas.microsoft.com/office/drawing/2014/main" id="{A628BA88-5E51-7448-A8FE-9526BF171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299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37201-AECA-4410-A7EF-46FA74D95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52662" y="3319464"/>
            <a:ext cx="8229600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2CD20-5BFD-B147-9A98-4DBA544D2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550611-BAFC-554D-9CEF-03C287F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0AAAE-3EDF-437B-8677-3F8F37B56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1658410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B27D6D-679F-4087-8556-AC6A6CCA5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2033856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F604AF-F2E6-4800-9EEA-9B289B1EC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6073" y="3412157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0C24DE-D322-443A-912E-66A6C690CB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6074" y="3777329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6111463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C51C614-E1B3-574C-AE90-726CD432E6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133200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9309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80664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D013B-8C8D-41F3-95C8-00B579075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3276958"/>
            <a:ext cx="5597525" cy="1011792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014540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C2EAEE73-F372-AA42-98C7-56151389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20167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362199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74B291-8D32-A44C-AC60-294C3A14999C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metrocouncil.org.</a:t>
            </a:r>
          </a:p>
        </p:txBody>
      </p:sp>
    </p:spTree>
    <p:extLst>
      <p:ext uri="{BB962C8B-B14F-4D97-AF65-F5344CB8AC3E}">
        <p14:creationId xmlns:p14="http://schemas.microsoft.com/office/powerpoint/2010/main" val="3878734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6388C9F-F72C-FE4D-AAA7-2EDD8AC16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315199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133597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74B291-8D32-A44C-AC60-294C3A14999C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4"/>
            <a:ext cx="5821521" cy="1749393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metrocouncil.org.</a:t>
            </a:r>
          </a:p>
        </p:txBody>
      </p:sp>
    </p:spTree>
    <p:extLst>
      <p:ext uri="{BB962C8B-B14F-4D97-AF65-F5344CB8AC3E}">
        <p14:creationId xmlns:p14="http://schemas.microsoft.com/office/powerpoint/2010/main" val="370027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theme/theme6.xml><?xml version="1.0" encoding="utf-8"?>
<a:theme xmlns:a="http://schemas.openxmlformats.org/drawingml/2006/main" name="Transportation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ouncil Template 2022.potx  -  version 22.0: 9/8/22 12:50 PM  -  Read-Only" id="{9EABC2A3-79A3-FC46-B368-055A8EC13357}" vid="{4385DBC4-4F71-734E-A747-218020FD911F}"/>
    </a:ext>
  </a:extLst>
</a:theme>
</file>

<file path=ppt/theme/theme7.xml><?xml version="1.0" encoding="utf-8"?>
<a:theme xmlns:a="http://schemas.openxmlformats.org/drawingml/2006/main" name="Closing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ouncil Template 2022.potx  -  version 22.0: 9/8/22 12:50 PM  -  Read-Only" id="{9EABC2A3-79A3-FC46-B368-055A8EC13357}" vid="{D87D049B-ECC2-0642-B1A2-761601052CC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Met Council Template</Template>
  <TotalTime>6942</TotalTime>
  <Words>627</Words>
  <Application>Microsoft Office PowerPoint</Application>
  <PresentationFormat>Custom</PresentationFormat>
  <Paragraphs>105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 Narrow</vt:lpstr>
      <vt:lpstr>Arial</vt:lpstr>
      <vt:lpstr>Calibri</vt:lpstr>
      <vt:lpstr>Helvetica Neue</vt:lpstr>
      <vt:lpstr>Title Slides</vt:lpstr>
      <vt:lpstr>Overview and Formatting Slides</vt:lpstr>
      <vt:lpstr>General Content Slides</vt:lpstr>
      <vt:lpstr>CD Content Slides</vt:lpstr>
      <vt:lpstr>ES Content Slides</vt:lpstr>
      <vt:lpstr>Transportation Content Slides</vt:lpstr>
      <vt:lpstr>Closing Slides</vt:lpstr>
      <vt:lpstr>Equity Advisory Committee End-of-Year Summary 2024</vt:lpstr>
      <vt:lpstr>PowerPoint Presentation</vt:lpstr>
      <vt:lpstr>EAC Current Membership and Vacancy  </vt:lpstr>
      <vt:lpstr>Opening Statement </vt:lpstr>
      <vt:lpstr> Purpose of the End-of-Year Summary Presentation </vt:lpstr>
      <vt:lpstr>2024 Impacted Presentations </vt:lpstr>
      <vt:lpstr>EAC Achievements and Wins 2024</vt:lpstr>
      <vt:lpstr>EAC Member Recognition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Advisory Committee End-of-Year Summary 2023</dc:title>
  <dc:creator>Hampton, Torri</dc:creator>
  <cp:lastModifiedBy>Hampton, Torri</cp:lastModifiedBy>
  <cp:revision>53</cp:revision>
  <cp:lastPrinted>2024-03-19T21:10:24Z</cp:lastPrinted>
  <dcterms:created xsi:type="dcterms:W3CDTF">2024-03-14T15:52:24Z</dcterms:created>
  <dcterms:modified xsi:type="dcterms:W3CDTF">2025-01-21T16:52:50Z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0x010100AD37B819F1ED8644B49086CB08162BF1</vt:lpwstr>
  </property>
  <property fmtid="{D5CDD505-2E9C-101B-9397-08002B2CF9AE}" pid="3" name="MediaServiceImageTags">
    <vt:lpwstr/>
  </property>
</Properties>
</file>